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97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9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5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11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1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7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0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32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7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5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58EE-6BD8-40D5-8D1B-DF701F074A2B}" type="datetimeFigureOut">
              <a:rPr lang="nb-NO" smtClean="0"/>
              <a:t>06.09.2022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2AEC-D297-4AC7-B29A-4B8CD46914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" Target="slide3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slide" Target="slide4.xml"/><Relationship Id="rId17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" Target="slide2.xml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3" Type="http://schemas.openxmlformats.org/officeDocument/2006/relationships/audio" Target="../media/media7.m4a"/><Relationship Id="rId7" Type="http://schemas.openxmlformats.org/officeDocument/2006/relationships/audio" Target="../media/media9.m4a"/><Relationship Id="rId12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video" Target="https://www.youtube.com/embed/58uMGhPrTpE" TargetMode="External"/><Relationship Id="rId6" Type="http://schemas.microsoft.com/office/2007/relationships/media" Target="../media/media9.m4a"/><Relationship Id="rId11" Type="http://schemas.openxmlformats.org/officeDocument/2006/relationships/image" Target="../media/image9.jpeg"/><Relationship Id="rId5" Type="http://schemas.openxmlformats.org/officeDocument/2006/relationships/audio" Target="../media/media8.m4a"/><Relationship Id="rId10" Type="http://schemas.openxmlformats.org/officeDocument/2006/relationships/image" Target="../media/image8.png"/><Relationship Id="rId4" Type="http://schemas.microsoft.com/office/2007/relationships/media" Target="../media/media8.m4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5163139" cy="5163139"/>
          </a:xfrm>
          <a:prstGeom prst="rect">
            <a:avLst/>
          </a:prstGeom>
        </p:spPr>
      </p:pic>
      <p:sp>
        <p:nvSpPr>
          <p:cNvPr id="6" name="Vannrett rull 5">
            <a:hlinkClick r:id="rId11" action="ppaction://hlinksldjump"/>
          </p:cNvPr>
          <p:cNvSpPr/>
          <p:nvPr/>
        </p:nvSpPr>
        <p:spPr>
          <a:xfrm>
            <a:off x="60960" y="4380411"/>
            <a:ext cx="3823063" cy="24775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smtClean="0"/>
              <a:t>Lesing</a:t>
            </a:r>
          </a:p>
          <a:p>
            <a:pPr algn="ctr"/>
            <a:endParaRPr lang="nb-NO" sz="2800" b="1" dirty="0"/>
          </a:p>
        </p:txBody>
      </p:sp>
      <p:sp>
        <p:nvSpPr>
          <p:cNvPr id="7" name="Vannrett rull 6">
            <a:hlinkClick r:id="rId12" action="ppaction://hlinksldjump"/>
          </p:cNvPr>
          <p:cNvSpPr/>
          <p:nvPr/>
        </p:nvSpPr>
        <p:spPr>
          <a:xfrm>
            <a:off x="8060523" y="4168332"/>
            <a:ext cx="4064953" cy="26896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smtClean="0"/>
              <a:t>Kreativt arbeid</a:t>
            </a:r>
            <a:endParaRPr lang="nb-NO" sz="2800" b="1" dirty="0"/>
          </a:p>
        </p:txBody>
      </p:sp>
      <p:sp>
        <p:nvSpPr>
          <p:cNvPr id="8" name="Vannrett rull 7">
            <a:hlinkClick r:id="rId13" action="ppaction://hlinksldjump"/>
          </p:cNvPr>
          <p:cNvSpPr/>
          <p:nvPr/>
        </p:nvSpPr>
        <p:spPr>
          <a:xfrm>
            <a:off x="3981617" y="4249783"/>
            <a:ext cx="3949941" cy="26082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smtClean="0"/>
              <a:t>Film</a:t>
            </a:r>
            <a:endParaRPr lang="nb-NO" sz="2800" b="1" dirty="0"/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6336876" y="482983"/>
            <a:ext cx="5010648" cy="2959464"/>
          </a:xfrm>
          <a:prstGeom prst="wedgeEllipseCallout">
            <a:avLst>
              <a:gd name="adj1" fmla="val -152284"/>
              <a:gd name="adj2" fmla="val 6881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/>
              <a:t>I dag skal vi arbeide digitalt. Du kan selv velge i hvilken rekkefølge du vil gjøre oppgavene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11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30104" y="2337887"/>
            <a:ext cx="487363" cy="487363"/>
          </a:xfrm>
          <a:prstGeom prst="rect">
            <a:avLst/>
          </a:prstGeom>
        </p:spPr>
      </p:pic>
      <p:pic>
        <p:nvPicPr>
          <p:cNvPr id="12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37556" y="5257514"/>
            <a:ext cx="487363" cy="487363"/>
          </a:xfrm>
          <a:prstGeom prst="rect">
            <a:avLst/>
          </a:prstGeom>
        </p:spPr>
      </p:pic>
      <p:pic>
        <p:nvPicPr>
          <p:cNvPr id="13" name="Innspilt ly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0410" y="5359160"/>
            <a:ext cx="487363" cy="487363"/>
          </a:xfrm>
          <a:prstGeom prst="rect">
            <a:avLst/>
          </a:prstGeom>
        </p:spPr>
      </p:pic>
      <p:pic>
        <p:nvPicPr>
          <p:cNvPr id="14" name="Innspilt ly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78241" y="5179709"/>
            <a:ext cx="487363" cy="48736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15"/>
          <a:srcRect l="8170" t="11424" r="8606" b="17887"/>
          <a:stretch/>
        </p:blipFill>
        <p:spPr>
          <a:xfrm>
            <a:off x="2508452" y="5246411"/>
            <a:ext cx="905436" cy="82958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16"/>
          <a:srcRect l="9849" t="8104" r="7690" b="12447"/>
          <a:stretch/>
        </p:blipFill>
        <p:spPr>
          <a:xfrm>
            <a:off x="6292795" y="5273574"/>
            <a:ext cx="944028" cy="96379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7"/>
          <a:srcRect b="10751"/>
          <a:stretch/>
        </p:blipFill>
        <p:spPr>
          <a:xfrm>
            <a:off x="9764355" y="5602841"/>
            <a:ext cx="818863" cy="77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nnrett rull 4"/>
          <p:cNvSpPr/>
          <p:nvPr/>
        </p:nvSpPr>
        <p:spPr>
          <a:xfrm>
            <a:off x="7914" y="0"/>
            <a:ext cx="12123126" cy="68579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6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Lesing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9144000" cy="3167743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nb-NO" dirty="0" smtClean="0"/>
              <a:t>Les teksten om månen</a:t>
            </a:r>
          </a:p>
          <a:p>
            <a:pPr marL="457200" indent="-457200" algn="l">
              <a:buAutoNum type="arabicPeriod"/>
            </a:pPr>
            <a:r>
              <a:rPr lang="nb-NO" dirty="0" smtClean="0"/>
              <a:t>Gjør oppgavene som er limt inn i </a:t>
            </a:r>
            <a:r>
              <a:rPr lang="nb-NO" dirty="0" err="1" smtClean="0"/>
              <a:t>naturfagboka</a:t>
            </a:r>
            <a:r>
              <a:rPr lang="nb-NO" dirty="0" smtClean="0"/>
              <a:t> di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6"/>
          <a:srcRect l="8170" t="11424" r="8606" b="17887"/>
          <a:stretch/>
        </p:blipFill>
        <p:spPr>
          <a:xfrm>
            <a:off x="7596947" y="1147307"/>
            <a:ext cx="905436" cy="829588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45833" y="2090057"/>
            <a:ext cx="487363" cy="487363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6713" y="2530342"/>
            <a:ext cx="487363" cy="48736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4966" y="746761"/>
            <a:ext cx="6740436" cy="6740436"/>
          </a:xfrm>
          <a:prstGeom prst="rect">
            <a:avLst/>
          </a:prstGeom>
        </p:spPr>
      </p:pic>
      <p:sp>
        <p:nvSpPr>
          <p:cNvPr id="6" name="Pil venstre 5"/>
          <p:cNvSpPr/>
          <p:nvPr/>
        </p:nvSpPr>
        <p:spPr>
          <a:xfrm>
            <a:off x="10154194" y="6004561"/>
            <a:ext cx="1831848" cy="82426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hlinkClick r:id="" action="ppaction://hlinkshowjump?jump=previousslide"/>
              </a:rPr>
              <a:t>Tilbake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70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77" y="-6394"/>
            <a:ext cx="12035246" cy="68707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3854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Film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480" y="940526"/>
            <a:ext cx="786452" cy="79864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46217"/>
            <a:ext cx="9144000" cy="3411583"/>
          </a:xfrm>
        </p:spPr>
        <p:txBody>
          <a:bodyPr/>
          <a:lstStyle/>
          <a:p>
            <a:pPr algn="l"/>
            <a:r>
              <a:rPr lang="nb-NO" dirty="0" smtClean="0"/>
              <a:t>1. Hva vet du om verdensrommet? Skriv tre setninger i </a:t>
            </a:r>
            <a:r>
              <a:rPr lang="nb-NO" dirty="0" err="1" smtClean="0"/>
              <a:t>naturfagboka</a:t>
            </a:r>
            <a:r>
              <a:rPr lang="nb-NO" dirty="0" smtClean="0"/>
              <a:t>  </a:t>
            </a:r>
          </a:p>
          <a:p>
            <a:pPr algn="l"/>
            <a:r>
              <a:rPr lang="nb-NO" dirty="0" smtClean="0"/>
              <a:t>2. Se filmen   </a:t>
            </a:r>
          </a:p>
          <a:p>
            <a:pPr algn="l"/>
            <a:r>
              <a:rPr lang="nb-NO" dirty="0" smtClean="0"/>
              <a:t>3. Skriv to setninger med det du lærte av filmen    </a:t>
            </a:r>
          </a:p>
        </p:txBody>
      </p:sp>
      <p:pic>
        <p:nvPicPr>
          <p:cNvPr id="6" name="58uMGhPrTpE"/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3389570" y="3161211"/>
            <a:ext cx="6572069" cy="3696789"/>
          </a:xfrm>
          <a:prstGeom prst="rect">
            <a:avLst/>
          </a:prstGeom>
        </p:spPr>
      </p:pic>
      <p:pic>
        <p:nvPicPr>
          <p:cNvPr id="7" name="Innspilt ly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80637" y="1796617"/>
            <a:ext cx="487363" cy="487363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45888" y="2260032"/>
            <a:ext cx="487363" cy="487363"/>
          </a:xfrm>
          <a:prstGeom prst="rect">
            <a:avLst/>
          </a:prstGeom>
        </p:spPr>
      </p:pic>
      <p:pic>
        <p:nvPicPr>
          <p:cNvPr id="9" name="Innspilt ly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58405" y="2731292"/>
            <a:ext cx="487363" cy="487363"/>
          </a:xfrm>
          <a:prstGeom prst="rect">
            <a:avLst/>
          </a:prstGeom>
        </p:spPr>
      </p:pic>
      <p:pic>
        <p:nvPicPr>
          <p:cNvPr id="10" name="Bilde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3018" y="5981654"/>
            <a:ext cx="18533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" y="-12787"/>
            <a:ext cx="12017829" cy="68707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1271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Kreativt arbeid 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372025" y="1863634"/>
            <a:ext cx="6888157" cy="3394166"/>
          </a:xfrm>
        </p:spPr>
        <p:txBody>
          <a:bodyPr/>
          <a:lstStyle/>
          <a:p>
            <a:pPr algn="l"/>
            <a:r>
              <a:rPr lang="nb-NO" b="1" dirty="0" smtClean="0"/>
              <a:t>Lag en romrakett. </a:t>
            </a:r>
          </a:p>
          <a:p>
            <a:pPr algn="l"/>
            <a:r>
              <a:rPr lang="nb-NO" b="1" dirty="0" smtClean="0"/>
              <a:t>Velg om du vil fargelegge, eller om du vil tegne selv. </a:t>
            </a:r>
            <a:endParaRPr lang="nb-NO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/>
          <a:srcRect b="10751"/>
          <a:stretch/>
        </p:blipFill>
        <p:spPr>
          <a:xfrm>
            <a:off x="8474418" y="950060"/>
            <a:ext cx="833880" cy="788611"/>
          </a:xfrm>
          <a:prstGeom prst="rect">
            <a:avLst/>
          </a:prstGeom>
        </p:spPr>
      </p:pic>
      <p:pic>
        <p:nvPicPr>
          <p:cNvPr id="8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6500" y="2296251"/>
            <a:ext cx="487363" cy="487363"/>
          </a:xfrm>
          <a:prstGeom prst="rect">
            <a:avLst/>
          </a:prstGeom>
        </p:spPr>
      </p:pic>
      <p:pic>
        <p:nvPicPr>
          <p:cNvPr id="9" name="Bilde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9827" y="5998389"/>
            <a:ext cx="1853345" cy="8596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205" y="1942011"/>
            <a:ext cx="2993711" cy="38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7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977FD9EB36147AC8430EB5EF40BD4" ma:contentTypeVersion="35" ma:contentTypeDescription="Create a new document." ma:contentTypeScope="" ma:versionID="b9768560a78fcb9d77879a1db74ed8a2">
  <xsd:schema xmlns:xsd="http://www.w3.org/2001/XMLSchema" xmlns:xs="http://www.w3.org/2001/XMLSchema" xmlns:p="http://schemas.microsoft.com/office/2006/metadata/properties" xmlns:ns3="f15ca86b-0fcc-411b-93ba-4dc84763e7c8" xmlns:ns4="6f4b72d6-8d4f-46c1-9dce-078d6e30c387" targetNamespace="http://schemas.microsoft.com/office/2006/metadata/properties" ma:root="true" ma:fieldsID="d2030452d47cc6ea6bbd06d3a3d0690b" ns3:_="" ns4:_="">
    <xsd:import namespace="f15ca86b-0fcc-411b-93ba-4dc84763e7c8"/>
    <xsd:import namespace="6f4b72d6-8d4f-46c1-9dce-078d6e30c3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ca86b-0fcc-411b-93ba-4dc84763e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b72d6-8d4f-46c1-9dce-078d6e30c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f15ca86b-0fcc-411b-93ba-4dc84763e7c8" xsi:nil="true"/>
    <Templates xmlns="f15ca86b-0fcc-411b-93ba-4dc84763e7c8" xsi:nil="true"/>
    <NotebookType xmlns="f15ca86b-0fcc-411b-93ba-4dc84763e7c8" xsi:nil="true"/>
    <Student_Groups xmlns="f15ca86b-0fcc-411b-93ba-4dc84763e7c8">
      <UserInfo>
        <DisplayName/>
        <AccountId xsi:nil="true"/>
        <AccountType/>
      </UserInfo>
    </Student_Groups>
    <AppVersion xmlns="f15ca86b-0fcc-411b-93ba-4dc84763e7c8" xsi:nil="true"/>
    <TeamsChannelId xmlns="f15ca86b-0fcc-411b-93ba-4dc84763e7c8" xsi:nil="true"/>
    <Math_Settings xmlns="f15ca86b-0fcc-411b-93ba-4dc84763e7c8" xsi:nil="true"/>
    <Owner xmlns="f15ca86b-0fcc-411b-93ba-4dc84763e7c8">
      <UserInfo>
        <DisplayName/>
        <AccountId xsi:nil="true"/>
        <AccountType/>
      </UserInfo>
    </Owner>
    <LMS_Mappings xmlns="f15ca86b-0fcc-411b-93ba-4dc84763e7c8" xsi:nil="true"/>
    <Invited_Students xmlns="f15ca86b-0fcc-411b-93ba-4dc84763e7c8" xsi:nil="true"/>
    <DefaultSectionNames xmlns="f15ca86b-0fcc-411b-93ba-4dc84763e7c8" xsi:nil="true"/>
    <Has_Teacher_Only_SectionGroup xmlns="f15ca86b-0fcc-411b-93ba-4dc84763e7c8" xsi:nil="true"/>
    <FolderType xmlns="f15ca86b-0fcc-411b-93ba-4dc84763e7c8" xsi:nil="true"/>
    <Students xmlns="f15ca86b-0fcc-411b-93ba-4dc84763e7c8">
      <UserInfo>
        <DisplayName/>
        <AccountId xsi:nil="true"/>
        <AccountType/>
      </UserInfo>
    </Students>
    <Distribution_Groups xmlns="f15ca86b-0fcc-411b-93ba-4dc84763e7c8" xsi:nil="true"/>
    <Invited_Teachers xmlns="f15ca86b-0fcc-411b-93ba-4dc84763e7c8" xsi:nil="true"/>
    <IsNotebookLocked xmlns="f15ca86b-0fcc-411b-93ba-4dc84763e7c8" xsi:nil="true"/>
    <Teachers xmlns="f15ca86b-0fcc-411b-93ba-4dc84763e7c8">
      <UserInfo>
        <DisplayName/>
        <AccountId xsi:nil="true"/>
        <AccountType/>
      </UserInfo>
    </Teachers>
    <Is_Collaboration_Space_Locked xmlns="f15ca86b-0fcc-411b-93ba-4dc84763e7c8" xsi:nil="true"/>
    <Self_Registration_Enabled xmlns="f15ca86b-0fcc-411b-93ba-4dc84763e7c8" xsi:nil="true"/>
    <CultureName xmlns="f15ca86b-0fcc-411b-93ba-4dc84763e7c8" xsi:nil="true"/>
  </documentManagement>
</p:properties>
</file>

<file path=customXml/itemProps1.xml><?xml version="1.0" encoding="utf-8"?>
<ds:datastoreItem xmlns:ds="http://schemas.openxmlformats.org/officeDocument/2006/customXml" ds:itemID="{F19785F6-A40D-49B3-BA1E-5FE50DBB9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ca86b-0fcc-411b-93ba-4dc84763e7c8"/>
    <ds:schemaRef ds:uri="6f4b72d6-8d4f-46c1-9dce-078d6e30c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E19F1-A382-42D6-92B4-3CBFD086C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8B9C7-F4ED-478D-87AD-A28021705B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f4b72d6-8d4f-46c1-9dce-078d6e30c387"/>
    <ds:schemaRef ds:uri="f15ca86b-0fcc-411b-93ba-4dc84763e7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86</Words>
  <Application>Microsoft Office PowerPoint</Application>
  <PresentationFormat>Widescreen</PresentationFormat>
  <Paragraphs>15</Paragraphs>
  <Slides>5</Slides>
  <Notes>0</Notes>
  <HiddenSlides>0</HiddenSlides>
  <MMClips>11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Lesing</vt:lpstr>
      <vt:lpstr>Film</vt:lpstr>
      <vt:lpstr>Kreativt arbeid 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valgtavle</dc:title>
  <dc:creator>Vehus, Gro Anita</dc:creator>
  <cp:lastModifiedBy>Vehus, Gro Anita</cp:lastModifiedBy>
  <cp:revision>11</cp:revision>
  <dcterms:created xsi:type="dcterms:W3CDTF">2022-09-06T14:59:42Z</dcterms:created>
  <dcterms:modified xsi:type="dcterms:W3CDTF">2022-09-06T16:30:35Z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0x010100493977FD9EB36147AC8430EB5EF40BD4</vt:lpwstr>
  </property>
</Properties>
</file>