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13.03.2014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825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13.03.2014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667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13.03.2014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916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13.03.2014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590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13.03.2014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264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13.03.2014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721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13.03.2014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281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13.03.2014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824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13.03.2014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435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13.03.2014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045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13.03.2014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655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C5380-1C33-4380-967E-CB557E217EF0}" type="datetimeFigureOut">
              <a:rPr lang="nb-NO" smtClean="0"/>
              <a:t>13.03.2014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196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oupling_%28computer_programming%2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More </a:t>
            </a:r>
            <a:r>
              <a:rPr lang="nb-NO" dirty="0" err="1" smtClean="0"/>
              <a:t>sophisticated</a:t>
            </a:r>
            <a:r>
              <a:rPr lang="nb-NO" dirty="0" smtClean="0"/>
              <a:t> </a:t>
            </a:r>
            <a:r>
              <a:rPr lang="nb-NO" dirty="0" err="1" smtClean="0"/>
              <a:t>behaviour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Javas Klassebibliotek</a:t>
            </a:r>
          </a:p>
          <a:p>
            <a:pPr lvl="1"/>
            <a:r>
              <a:rPr lang="nb-NO" dirty="0" smtClean="0"/>
              <a:t>Finne metoder for </a:t>
            </a:r>
            <a:r>
              <a:rPr lang="nb-NO" dirty="0" err="1" smtClean="0"/>
              <a:t>f.ex</a:t>
            </a:r>
            <a:r>
              <a:rPr lang="nb-NO" dirty="0" smtClean="0"/>
              <a:t> </a:t>
            </a:r>
            <a:r>
              <a:rPr lang="nb-NO" dirty="0" err="1" smtClean="0"/>
              <a:t>String</a:t>
            </a:r>
            <a:endParaRPr lang="nb-NO" dirty="0"/>
          </a:p>
          <a:p>
            <a:pPr lvl="1"/>
            <a:r>
              <a:rPr lang="nb-NO" dirty="0" smtClean="0"/>
              <a:t>Eller klassen Random</a:t>
            </a:r>
          </a:p>
          <a:p>
            <a:r>
              <a:rPr lang="nb-NO" dirty="0" err="1" smtClean="0"/>
              <a:t>HashMap</a:t>
            </a:r>
            <a:endParaRPr lang="nb-NO" dirty="0" smtClean="0"/>
          </a:p>
          <a:p>
            <a:r>
              <a:rPr lang="nb-NO" dirty="0" smtClean="0"/>
              <a:t>Private Public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4579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Merk også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String</a:t>
            </a:r>
            <a:r>
              <a:rPr lang="nb-NO" dirty="0" smtClean="0"/>
              <a:t> er ett objekt.</a:t>
            </a:r>
          </a:p>
          <a:p>
            <a:endParaRPr lang="nb-NO" dirty="0" smtClean="0"/>
          </a:p>
          <a:p>
            <a:r>
              <a:rPr lang="nb-NO" dirty="0" err="1" smtClean="0"/>
              <a:t>Static</a:t>
            </a:r>
            <a:r>
              <a:rPr lang="nb-NO" dirty="0" smtClean="0"/>
              <a:t> variable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327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err="1" smtClean="0"/>
              <a:t>String</a:t>
            </a:r>
            <a:r>
              <a:rPr lang="nb-NO" dirty="0" smtClean="0"/>
              <a:t> </a:t>
            </a:r>
            <a:r>
              <a:rPr lang="nb-NO" dirty="0"/>
              <a:t>k</a:t>
            </a:r>
            <a:r>
              <a:rPr lang="nb-NO" dirty="0" smtClean="0"/>
              <a:t>ontra enkel variabel</a:t>
            </a:r>
            <a:endParaRPr lang="nb-NO" dirty="0"/>
          </a:p>
        </p:txBody>
      </p:sp>
      <p:sp>
        <p:nvSpPr>
          <p:cNvPr id="3" name="Ellipse 2"/>
          <p:cNvSpPr/>
          <p:nvPr/>
        </p:nvSpPr>
        <p:spPr>
          <a:xfrm>
            <a:off x="3347864" y="1700808"/>
            <a:ext cx="237626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TekstSylinder 3"/>
          <p:cNvSpPr txBox="1"/>
          <p:nvPr/>
        </p:nvSpPr>
        <p:spPr>
          <a:xfrm>
            <a:off x="1331640" y="18448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navn1</a:t>
            </a:r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4067944" y="190754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Lars</a:t>
            </a:r>
            <a:endParaRPr lang="nb-NO" sz="2800" dirty="0"/>
          </a:p>
        </p:txBody>
      </p:sp>
      <p:sp>
        <p:nvSpPr>
          <p:cNvPr id="6" name="Ellipse 5"/>
          <p:cNvSpPr/>
          <p:nvPr/>
        </p:nvSpPr>
        <p:spPr>
          <a:xfrm>
            <a:off x="3347864" y="4365104"/>
            <a:ext cx="237626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TekstSylinder 6"/>
          <p:cNvSpPr txBox="1"/>
          <p:nvPr/>
        </p:nvSpPr>
        <p:spPr>
          <a:xfrm>
            <a:off x="1331640" y="45091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navn2</a:t>
            </a:r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4067944" y="457183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Lars</a:t>
            </a:r>
            <a:endParaRPr lang="nb-NO" sz="2800" dirty="0"/>
          </a:p>
        </p:txBody>
      </p:sp>
      <p:sp>
        <p:nvSpPr>
          <p:cNvPr id="9" name="Nedoverbuet pil 8"/>
          <p:cNvSpPr/>
          <p:nvPr/>
        </p:nvSpPr>
        <p:spPr>
          <a:xfrm>
            <a:off x="2051720" y="1628800"/>
            <a:ext cx="1440160" cy="40069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10" name="Nedoverbuet pil 9"/>
          <p:cNvSpPr/>
          <p:nvPr/>
        </p:nvSpPr>
        <p:spPr>
          <a:xfrm>
            <a:off x="2051720" y="4396462"/>
            <a:ext cx="1440160" cy="40069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11" name="TekstSylinder 10"/>
          <p:cNvSpPr txBox="1"/>
          <p:nvPr/>
        </p:nvSpPr>
        <p:spPr>
          <a:xfrm>
            <a:off x="7236296" y="2169150"/>
            <a:ext cx="11849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 smtClean="0"/>
              <a:t>alder1: 66 </a:t>
            </a:r>
            <a:endParaRPr lang="nb-NO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7236296" y="4869160"/>
            <a:ext cx="11849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 smtClean="0"/>
              <a:t>alder2: 66 </a:t>
            </a:r>
            <a:endParaRPr lang="nb-NO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611560" y="5877272"/>
            <a:ext cx="2472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If (navn1 == navn2) ……..</a:t>
            </a:r>
          </a:p>
          <a:p>
            <a:endParaRPr lang="nb-NO" dirty="0" smtClean="0"/>
          </a:p>
          <a:p>
            <a:r>
              <a:rPr lang="nb-NO" dirty="0" smtClean="0"/>
              <a:t>If (alder1 == alder2)……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343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Static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Felles for alle objektene av klassen</a:t>
            </a:r>
          </a:p>
          <a:p>
            <a:endParaRPr lang="nb-NO" dirty="0" smtClean="0"/>
          </a:p>
          <a:p>
            <a:r>
              <a:rPr lang="nb-NO" dirty="0" err="1" smtClean="0"/>
              <a:t>Static</a:t>
            </a:r>
            <a:r>
              <a:rPr lang="nb-NO" dirty="0" smtClean="0"/>
              <a:t>		</a:t>
            </a:r>
            <a:r>
              <a:rPr lang="nb-NO" dirty="0"/>
              <a:t>Når aktuelt å bruke? </a:t>
            </a:r>
          </a:p>
          <a:p>
            <a:r>
              <a:rPr lang="nb-NO" dirty="0" err="1" smtClean="0"/>
              <a:t>Static</a:t>
            </a:r>
            <a:r>
              <a:rPr lang="nb-NO" dirty="0" smtClean="0"/>
              <a:t> final  	Når aktuelt å bruke? </a:t>
            </a:r>
          </a:p>
          <a:p>
            <a:r>
              <a:rPr lang="nb-NO" dirty="0"/>
              <a:t>Final		Når aktuelt å bruke? </a:t>
            </a:r>
          </a:p>
          <a:p>
            <a:pPr marL="0" indent="0">
              <a:buNone/>
            </a:pPr>
            <a:endParaRPr lang="nb-NO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2681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hlinkClick r:id="rId2"/>
              </a:rPr>
              <a:t>Coupling</a:t>
            </a:r>
            <a:r>
              <a:rPr lang="nb-NO" dirty="0" smtClean="0">
                <a:hlinkClick r:id="rId2"/>
              </a:rPr>
              <a:t> &amp; </a:t>
            </a:r>
            <a:r>
              <a:rPr lang="nb-NO" dirty="0" err="1" smtClean="0">
                <a:hlinkClick r:id="rId2"/>
              </a:rPr>
              <a:t>Cohesion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Coupling</a:t>
            </a:r>
            <a:r>
              <a:rPr lang="nb-NO" dirty="0" smtClean="0"/>
              <a:t>: Uavhengighet ++</a:t>
            </a:r>
          </a:p>
          <a:p>
            <a:r>
              <a:rPr lang="nb-NO" dirty="0" err="1" smtClean="0"/>
              <a:t>Cohesion</a:t>
            </a:r>
            <a:r>
              <a:rPr lang="nb-NO" dirty="0" smtClean="0"/>
              <a:t>: Veldefinert oppgave ++</a:t>
            </a:r>
          </a:p>
          <a:p>
            <a:r>
              <a:rPr lang="nb-NO" dirty="0" smtClean="0"/>
              <a:t>Hvorfor fokus på </a:t>
            </a:r>
            <a:r>
              <a:rPr lang="nb-NO" dirty="0" err="1" smtClean="0"/>
              <a:t>Coupling</a:t>
            </a:r>
            <a:r>
              <a:rPr lang="nb-NO" dirty="0" smtClean="0"/>
              <a:t> og </a:t>
            </a:r>
            <a:r>
              <a:rPr lang="nb-NO" dirty="0" err="1" smtClean="0"/>
              <a:t>Cohesion</a:t>
            </a:r>
            <a:r>
              <a:rPr lang="nb-NO" dirty="0" smtClean="0"/>
              <a:t>?</a:t>
            </a:r>
          </a:p>
          <a:p>
            <a:endParaRPr lang="nb-NO" dirty="0"/>
          </a:p>
          <a:p>
            <a:r>
              <a:rPr lang="nb-NO" dirty="0" smtClean="0"/>
              <a:t>Testing:</a:t>
            </a:r>
          </a:p>
          <a:p>
            <a:pPr lvl="1"/>
            <a:r>
              <a:rPr lang="nb-NO" dirty="0" err="1" smtClean="0"/>
              <a:t>WhiteBox</a:t>
            </a:r>
            <a:r>
              <a:rPr lang="nb-NO" dirty="0" smtClean="0"/>
              <a:t>: Ser inni</a:t>
            </a:r>
          </a:p>
          <a:p>
            <a:pPr lvl="1"/>
            <a:r>
              <a:rPr lang="nb-NO" dirty="0" err="1" smtClean="0"/>
              <a:t>BlackBox</a:t>
            </a:r>
            <a:r>
              <a:rPr lang="nb-NO" dirty="0" smtClean="0"/>
              <a:t>: input, output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632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90</Words>
  <Application>Microsoft Office PowerPoint</Application>
  <PresentationFormat>Skjermfremvisning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More sophisticated behaviour</vt:lpstr>
      <vt:lpstr>Merk også</vt:lpstr>
      <vt:lpstr>PowerPoint-presentasjon</vt:lpstr>
      <vt:lpstr>Static</vt:lpstr>
      <vt:lpstr>Coupling &amp; Cohesion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5</dc:title>
  <dc:creator>Hallgeir</dc:creator>
  <cp:lastModifiedBy>hallgeir</cp:lastModifiedBy>
  <cp:revision>16</cp:revision>
  <dcterms:created xsi:type="dcterms:W3CDTF">2012-02-02T10:15:41Z</dcterms:created>
  <dcterms:modified xsi:type="dcterms:W3CDTF">2014-03-13T08:20:00Z</dcterms:modified>
</cp:coreProperties>
</file>