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2825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667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9168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590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264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6721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281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824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35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045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65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C5380-1C33-4380-967E-CB557E217EF0}" type="datetimeFigureOut">
              <a:rPr lang="nb-NO" smtClean="0"/>
              <a:t>07.04.2015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98845-7192-4C85-9794-799BC4378D8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196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upling_(computer_programming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Arv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Gjenbruk</a:t>
            </a:r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4579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Begreper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Super</a:t>
            </a:r>
          </a:p>
          <a:p>
            <a:r>
              <a:rPr lang="nb-NO" dirty="0" smtClean="0"/>
              <a:t>Overriding</a:t>
            </a:r>
          </a:p>
          <a:p>
            <a:pPr lvl="1"/>
            <a:r>
              <a:rPr lang="nb-NO" dirty="0" smtClean="0"/>
              <a:t>Samme signatur</a:t>
            </a:r>
          </a:p>
          <a:p>
            <a:r>
              <a:rPr lang="nb-NO" dirty="0" smtClean="0"/>
              <a:t>Polymorfi</a:t>
            </a:r>
          </a:p>
          <a:p>
            <a:pPr lvl="1"/>
            <a:r>
              <a:rPr lang="nb-NO" dirty="0" smtClean="0"/>
              <a:t>«en ting kan bety mange ting»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327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Mer avanserte om arv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Abstract</a:t>
            </a:r>
            <a:r>
              <a:rPr lang="nb-NO" dirty="0" smtClean="0"/>
              <a:t> </a:t>
            </a:r>
          </a:p>
          <a:p>
            <a:pPr lvl="1"/>
            <a:r>
              <a:rPr lang="nb-NO" dirty="0" err="1" smtClean="0"/>
              <a:t>method</a:t>
            </a:r>
            <a:endParaRPr lang="nb-NO" dirty="0"/>
          </a:p>
          <a:p>
            <a:pPr lvl="1"/>
            <a:r>
              <a:rPr lang="nb-NO" dirty="0" smtClean="0"/>
              <a:t>Class</a:t>
            </a:r>
          </a:p>
          <a:p>
            <a:pPr lvl="1"/>
            <a:endParaRPr lang="nb-NO" dirty="0" smtClean="0"/>
          </a:p>
          <a:p>
            <a:r>
              <a:rPr lang="nb-NO" dirty="0" smtClean="0"/>
              <a:t>Interface</a:t>
            </a:r>
          </a:p>
          <a:p>
            <a:pPr lvl="1"/>
            <a:r>
              <a:rPr lang="nb-NO" dirty="0" smtClean="0"/>
              <a:t>Som dagligtale; hva vi skal kunne gjøre; (ikke hvordan) Sikrer at alle klasser som implementerer ett </a:t>
            </a:r>
            <a:r>
              <a:rPr lang="nb-NO" dirty="0" err="1" smtClean="0"/>
              <a:t>interface</a:t>
            </a:r>
            <a:r>
              <a:rPr lang="nb-NO" dirty="0" smtClean="0"/>
              <a:t> implementerer gitte metoder.  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413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hlinkClick r:id="rId2"/>
              </a:rPr>
              <a:t>Coupling</a:t>
            </a:r>
            <a:r>
              <a:rPr lang="nb-NO" dirty="0" smtClean="0">
                <a:hlinkClick r:id="rId2"/>
              </a:rPr>
              <a:t> &amp; </a:t>
            </a:r>
            <a:r>
              <a:rPr lang="nb-NO" dirty="0" err="1" smtClean="0">
                <a:hlinkClick r:id="rId2"/>
              </a:rPr>
              <a:t>Cohesion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Coupling</a:t>
            </a:r>
            <a:r>
              <a:rPr lang="nb-NO" dirty="0" smtClean="0"/>
              <a:t>: Uavhengighet ++</a:t>
            </a:r>
          </a:p>
          <a:p>
            <a:r>
              <a:rPr lang="nb-NO" dirty="0" err="1" smtClean="0"/>
              <a:t>Cohesion</a:t>
            </a:r>
            <a:r>
              <a:rPr lang="nb-NO" dirty="0" smtClean="0"/>
              <a:t>: Veldefinert oppgave ++</a:t>
            </a:r>
          </a:p>
          <a:p>
            <a:r>
              <a:rPr lang="nb-NO" dirty="0" smtClean="0"/>
              <a:t>Hvorfor fokus på </a:t>
            </a:r>
            <a:r>
              <a:rPr lang="nb-NO" dirty="0" err="1" smtClean="0"/>
              <a:t>Coupling</a:t>
            </a:r>
            <a:r>
              <a:rPr lang="nb-NO" dirty="0" smtClean="0"/>
              <a:t> og </a:t>
            </a:r>
            <a:r>
              <a:rPr lang="nb-NO" dirty="0" err="1" smtClean="0"/>
              <a:t>Cohesion</a:t>
            </a:r>
            <a:r>
              <a:rPr lang="nb-NO" dirty="0" smtClean="0"/>
              <a:t>?</a:t>
            </a:r>
          </a:p>
          <a:p>
            <a:endParaRPr lang="nb-NO" dirty="0"/>
          </a:p>
          <a:p>
            <a:r>
              <a:rPr lang="nb-NO" dirty="0" smtClean="0"/>
              <a:t>Testing:</a:t>
            </a:r>
          </a:p>
          <a:p>
            <a:pPr lvl="1"/>
            <a:r>
              <a:rPr lang="nb-NO" dirty="0" err="1" smtClean="0"/>
              <a:t>WhiteBox</a:t>
            </a:r>
            <a:r>
              <a:rPr lang="nb-NO" dirty="0" smtClean="0"/>
              <a:t>: Ser inni</a:t>
            </a:r>
          </a:p>
          <a:p>
            <a:pPr lvl="1"/>
            <a:r>
              <a:rPr lang="nb-NO" dirty="0" err="1" smtClean="0"/>
              <a:t>BlackBox</a:t>
            </a:r>
            <a:r>
              <a:rPr lang="nb-NO" dirty="0" smtClean="0"/>
              <a:t>: input, output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63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Static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Felles for alle objektene av klassen</a:t>
            </a:r>
          </a:p>
          <a:p>
            <a:endParaRPr lang="nb-NO" dirty="0" smtClean="0"/>
          </a:p>
          <a:p>
            <a:r>
              <a:rPr lang="nb-NO" dirty="0" err="1" smtClean="0"/>
              <a:t>Static</a:t>
            </a:r>
            <a:r>
              <a:rPr lang="nb-NO" dirty="0" smtClean="0"/>
              <a:t>		KLASSEVARIABLE: Når </a:t>
            </a:r>
            <a:r>
              <a:rPr lang="nb-NO" dirty="0"/>
              <a:t>aktuelt å </a:t>
            </a:r>
            <a:r>
              <a:rPr lang="nb-NO" dirty="0" smtClean="0"/>
              <a:t>             			bruke</a:t>
            </a:r>
            <a:r>
              <a:rPr lang="nb-NO" dirty="0"/>
              <a:t>? </a:t>
            </a:r>
          </a:p>
          <a:p>
            <a:endParaRPr lang="nb-NO" dirty="0" smtClean="0"/>
          </a:p>
          <a:p>
            <a:r>
              <a:rPr lang="nb-NO" dirty="0" err="1" smtClean="0"/>
              <a:t>Static</a:t>
            </a:r>
            <a:r>
              <a:rPr lang="nb-NO" dirty="0" smtClean="0"/>
              <a:t> final  	KLASSEVARIABEL MED FAST 			VERDI Når aktuelt å bruke? 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Final		</a:t>
            </a:r>
            <a:r>
              <a:rPr lang="nb-NO" dirty="0" smtClean="0"/>
              <a:t>FAST VERDI Når </a:t>
            </a:r>
            <a:r>
              <a:rPr lang="nb-NO" dirty="0"/>
              <a:t>aktuelt å </a:t>
            </a:r>
            <a:r>
              <a:rPr lang="nb-NO" dirty="0" smtClean="0"/>
              <a:t>				bruke</a:t>
            </a:r>
            <a:r>
              <a:rPr lang="nb-NO" dirty="0"/>
              <a:t>? </a:t>
            </a:r>
          </a:p>
          <a:p>
            <a:pPr marL="0" indent="0">
              <a:buNone/>
            </a:pPr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268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87</Words>
  <Application>Microsoft Office PowerPoint</Application>
  <PresentationFormat>Skjermfremvisning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Arv</vt:lpstr>
      <vt:lpstr>Begreper</vt:lpstr>
      <vt:lpstr>Mer avanserte om arv </vt:lpstr>
      <vt:lpstr>Coupling &amp; Cohesion</vt:lpstr>
      <vt:lpstr>Static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5</dc:title>
  <dc:creator>Hallgeir</dc:creator>
  <cp:lastModifiedBy>Hallgeir Nilsen</cp:lastModifiedBy>
  <cp:revision>23</cp:revision>
  <dcterms:created xsi:type="dcterms:W3CDTF">2012-02-02T10:15:41Z</dcterms:created>
  <dcterms:modified xsi:type="dcterms:W3CDTF">2015-04-07T10:44:42Z</dcterms:modified>
</cp:coreProperties>
</file>