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587E-7296-4302-B369-E7915CF1C9B0}" type="datetimeFigureOut">
              <a:rPr lang="nb-NO" smtClean="0"/>
              <a:t>12.03.2014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0C23-1EFE-4394-8148-072C91DE41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38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587E-7296-4302-B369-E7915CF1C9B0}" type="datetimeFigureOut">
              <a:rPr lang="nb-NO" smtClean="0"/>
              <a:t>12.03.2014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0C23-1EFE-4394-8148-072C91DE41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659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587E-7296-4302-B369-E7915CF1C9B0}" type="datetimeFigureOut">
              <a:rPr lang="nb-NO" smtClean="0"/>
              <a:t>12.03.2014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0C23-1EFE-4394-8148-072C91DE41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511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587E-7296-4302-B369-E7915CF1C9B0}" type="datetimeFigureOut">
              <a:rPr lang="nb-NO" smtClean="0"/>
              <a:t>12.03.2014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0C23-1EFE-4394-8148-072C91DE41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564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587E-7296-4302-B369-E7915CF1C9B0}" type="datetimeFigureOut">
              <a:rPr lang="nb-NO" smtClean="0"/>
              <a:t>12.03.2014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0C23-1EFE-4394-8148-072C91DE41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886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587E-7296-4302-B369-E7915CF1C9B0}" type="datetimeFigureOut">
              <a:rPr lang="nb-NO" smtClean="0"/>
              <a:t>12.03.2014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0C23-1EFE-4394-8148-072C91DE41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409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587E-7296-4302-B369-E7915CF1C9B0}" type="datetimeFigureOut">
              <a:rPr lang="nb-NO" smtClean="0"/>
              <a:t>12.03.2014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0C23-1EFE-4394-8148-072C91DE41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178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587E-7296-4302-B369-E7915CF1C9B0}" type="datetimeFigureOut">
              <a:rPr lang="nb-NO" smtClean="0"/>
              <a:t>12.03.2014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0C23-1EFE-4394-8148-072C91DE41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7858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587E-7296-4302-B369-E7915CF1C9B0}" type="datetimeFigureOut">
              <a:rPr lang="nb-NO" smtClean="0"/>
              <a:t>12.03.2014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0C23-1EFE-4394-8148-072C91DE41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752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587E-7296-4302-B369-E7915CF1C9B0}" type="datetimeFigureOut">
              <a:rPr lang="nb-NO" smtClean="0"/>
              <a:t>12.03.2014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0C23-1EFE-4394-8148-072C91DE41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300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587E-7296-4302-B369-E7915CF1C9B0}" type="datetimeFigureOut">
              <a:rPr lang="nb-NO" smtClean="0"/>
              <a:t>12.03.2014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0C23-1EFE-4394-8148-072C91DE41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4664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9587E-7296-4302-B369-E7915CF1C9B0}" type="datetimeFigureOut">
              <a:rPr lang="nb-NO" smtClean="0"/>
              <a:t>12.03.2014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00C23-1EFE-4394-8148-072C91DE41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9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 smtClean="0"/>
              <a:t>Objektorientert</a:t>
            </a:r>
            <a:r>
              <a:rPr lang="nb-NO" dirty="0" smtClean="0"/>
              <a:t> programmering</a:t>
            </a:r>
            <a:br>
              <a:rPr lang="nb-NO" dirty="0" smtClean="0"/>
            </a:br>
            <a:r>
              <a:rPr lang="nb-NO" dirty="0" smtClean="0"/>
              <a:t>Private / Public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0849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899592" y="692696"/>
            <a:ext cx="7488832" cy="5760640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cxnSp>
        <p:nvCxnSpPr>
          <p:cNvPr id="7" name="Rett linje 6"/>
          <p:cNvCxnSpPr>
            <a:stCxn id="4" idx="3"/>
          </p:cNvCxnSpPr>
          <p:nvPr/>
        </p:nvCxnSpPr>
        <p:spPr>
          <a:xfrm flipV="1">
            <a:off x="1996306" y="1412776"/>
            <a:ext cx="5095974" cy="4196934"/>
          </a:xfrm>
          <a:prstGeom prst="line">
            <a:avLst/>
          </a:prstGeom>
          <a:ln w="1047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Sylinder 7"/>
          <p:cNvSpPr txBox="1"/>
          <p:nvPr/>
        </p:nvSpPr>
        <p:spPr>
          <a:xfrm>
            <a:off x="2159732" y="1484784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Private Int alder</a:t>
            </a:r>
          </a:p>
          <a:p>
            <a:r>
              <a:rPr lang="nb-NO" dirty="0" smtClean="0"/>
              <a:t>Private </a:t>
            </a:r>
            <a:r>
              <a:rPr lang="nb-NO" dirty="0" err="1" smtClean="0"/>
              <a:t>String</a:t>
            </a:r>
            <a:r>
              <a:rPr lang="nb-NO" dirty="0" smtClean="0"/>
              <a:t> Navn</a:t>
            </a:r>
          </a:p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9" name="TekstSylinder 8"/>
          <p:cNvSpPr txBox="1"/>
          <p:nvPr/>
        </p:nvSpPr>
        <p:spPr>
          <a:xfrm>
            <a:off x="5004048" y="3284984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Public Int </a:t>
            </a:r>
            <a:r>
              <a:rPr lang="nb-NO" dirty="0" err="1" smtClean="0"/>
              <a:t>getAlder</a:t>
            </a:r>
            <a:r>
              <a:rPr lang="nb-NO" dirty="0" smtClean="0"/>
              <a:t>() ….</a:t>
            </a:r>
          </a:p>
          <a:p>
            <a:endParaRPr lang="nb-NO" dirty="0" smtClean="0"/>
          </a:p>
          <a:p>
            <a:r>
              <a:rPr lang="nb-NO" dirty="0" smtClean="0"/>
              <a:t>Public </a:t>
            </a:r>
            <a:r>
              <a:rPr lang="nb-NO" dirty="0" err="1" smtClean="0"/>
              <a:t>String</a:t>
            </a:r>
            <a:r>
              <a:rPr lang="nb-NO" dirty="0" smtClean="0"/>
              <a:t> </a:t>
            </a:r>
            <a:r>
              <a:rPr lang="nb-NO" dirty="0" err="1" smtClean="0"/>
              <a:t>getNavn</a:t>
            </a:r>
            <a:endParaRPr lang="nb-NO" dirty="0" smtClean="0"/>
          </a:p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395536" y="677887"/>
            <a:ext cx="1234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 smtClean="0">
                <a:solidFill>
                  <a:srgbClr val="FF0000"/>
                </a:solidFill>
              </a:rPr>
              <a:t>PRIVATE</a:t>
            </a:r>
            <a:endParaRPr lang="nb-NO" sz="2400" b="1" dirty="0">
              <a:solidFill>
                <a:srgbClr val="FF0000"/>
              </a:solidFill>
            </a:endParaRPr>
          </a:p>
        </p:txBody>
      </p:sp>
      <p:sp>
        <p:nvSpPr>
          <p:cNvPr id="11" name="TekstSylinder 10"/>
          <p:cNvSpPr txBox="1"/>
          <p:nvPr/>
        </p:nvSpPr>
        <p:spPr>
          <a:xfrm>
            <a:off x="7452320" y="6175374"/>
            <a:ext cx="10967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 smtClean="0">
                <a:solidFill>
                  <a:srgbClr val="FF0000"/>
                </a:solidFill>
              </a:rPr>
              <a:t>PUBLIC</a:t>
            </a:r>
            <a:endParaRPr lang="nb-NO" sz="2400" b="1" dirty="0">
              <a:solidFill>
                <a:srgbClr val="FF0000"/>
              </a:solidFill>
            </a:endParaRPr>
          </a:p>
        </p:txBody>
      </p:sp>
      <p:sp>
        <p:nvSpPr>
          <p:cNvPr id="13" name="Høyrebuet pil 12"/>
          <p:cNvSpPr/>
          <p:nvPr/>
        </p:nvSpPr>
        <p:spPr>
          <a:xfrm rot="20043395" flipH="1" flipV="1">
            <a:off x="4161726" y="2448733"/>
            <a:ext cx="546784" cy="147703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16" name="Venstrebuet pil 15"/>
          <p:cNvSpPr/>
          <p:nvPr/>
        </p:nvSpPr>
        <p:spPr>
          <a:xfrm rot="6577315">
            <a:off x="7492786" y="5316551"/>
            <a:ext cx="503336" cy="109019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867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</Words>
  <Application>Microsoft Office PowerPoint</Application>
  <PresentationFormat>Skjermfremvisning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Objektorientert programmering Private / Public </vt:lpstr>
      <vt:lpstr>PowerPoint-presentasjon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Objektorientert programmering Private / Public </dc:title>
  <dc:creator>Hallgeir</dc:creator>
  <cp:lastModifiedBy>Hallgeir</cp:lastModifiedBy>
  <cp:revision>5</cp:revision>
  <dcterms:created xsi:type="dcterms:W3CDTF">2012-02-02T10:03:27Z</dcterms:created>
  <dcterms:modified xsi:type="dcterms:W3CDTF">2014-03-12T20:26:15Z</dcterms:modified>
</cp:coreProperties>
</file>