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61" r:id="rId6"/>
    <p:sldId id="262" r:id="rId7"/>
  </p:sldIdLst>
  <p:sldSz cx="9144000" cy="5143500" type="screen16x9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2" d="100"/>
          <a:sy n="142" d="100"/>
        </p:scale>
        <p:origin x="-96" y="-10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ED943-4041-49FF-908F-D9BA34142F05}" type="datetimeFigureOut">
              <a:rPr lang="nb-NO" smtClean="0"/>
              <a:t>05.01.2017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4B4DF-2C0A-4DF5-9FE0-A14B93ACEB6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34762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ED943-4041-49FF-908F-D9BA34142F05}" type="datetimeFigureOut">
              <a:rPr lang="nb-NO" smtClean="0"/>
              <a:t>05.01.2017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4B4DF-2C0A-4DF5-9FE0-A14B93ACEB6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82540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ED943-4041-49FF-908F-D9BA34142F05}" type="datetimeFigureOut">
              <a:rPr lang="nb-NO" smtClean="0"/>
              <a:t>05.01.2017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4B4DF-2C0A-4DF5-9FE0-A14B93ACEB6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82855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ED943-4041-49FF-908F-D9BA34142F05}" type="datetimeFigureOut">
              <a:rPr lang="nb-NO" smtClean="0"/>
              <a:t>05.01.2017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4B4DF-2C0A-4DF5-9FE0-A14B93ACEB6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49925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ED943-4041-49FF-908F-D9BA34142F05}" type="datetimeFigureOut">
              <a:rPr lang="nb-NO" smtClean="0"/>
              <a:t>05.01.2017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4B4DF-2C0A-4DF5-9FE0-A14B93ACEB6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65466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ED943-4041-49FF-908F-D9BA34142F05}" type="datetimeFigureOut">
              <a:rPr lang="nb-NO" smtClean="0"/>
              <a:t>05.01.2017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4B4DF-2C0A-4DF5-9FE0-A14B93ACEB6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86291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ED943-4041-49FF-908F-D9BA34142F05}" type="datetimeFigureOut">
              <a:rPr lang="nb-NO" smtClean="0"/>
              <a:t>05.01.2017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4B4DF-2C0A-4DF5-9FE0-A14B93ACEB6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84434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ED943-4041-49FF-908F-D9BA34142F05}" type="datetimeFigureOut">
              <a:rPr lang="nb-NO" smtClean="0"/>
              <a:t>05.01.2017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4B4DF-2C0A-4DF5-9FE0-A14B93ACEB6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65765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ED943-4041-49FF-908F-D9BA34142F05}" type="datetimeFigureOut">
              <a:rPr lang="nb-NO" smtClean="0"/>
              <a:t>05.01.2017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4B4DF-2C0A-4DF5-9FE0-A14B93ACEB6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34597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ED943-4041-49FF-908F-D9BA34142F05}" type="datetimeFigureOut">
              <a:rPr lang="nb-NO" smtClean="0"/>
              <a:t>05.01.2017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4B4DF-2C0A-4DF5-9FE0-A14B93ACEB6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06645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ED943-4041-49FF-908F-D9BA34142F05}" type="datetimeFigureOut">
              <a:rPr lang="nb-NO" smtClean="0"/>
              <a:t>05.01.2017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4B4DF-2C0A-4DF5-9FE0-A14B93ACEB6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63209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BED943-4041-49FF-908F-D9BA34142F05}" type="datetimeFigureOut">
              <a:rPr lang="nb-NO" smtClean="0"/>
              <a:t>05.01.2017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84B4DF-2C0A-4DF5-9FE0-A14B93ACEB6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16902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tu.edu.sg/home/ehchua/programming/howto/Tomcat_HowTo.html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 smtClean="0"/>
              <a:t>Hva er </a:t>
            </a:r>
            <a:r>
              <a:rPr lang="nb-NO" dirty="0" err="1" smtClean="0"/>
              <a:t>Servlets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349866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Sylinder 1"/>
          <p:cNvSpPr txBox="1"/>
          <p:nvPr/>
        </p:nvSpPr>
        <p:spPr>
          <a:xfrm>
            <a:off x="827584" y="735546"/>
            <a:ext cx="79884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hlinkClick r:id="rId2"/>
              </a:rPr>
              <a:t>https://</a:t>
            </a:r>
            <a:r>
              <a:rPr lang="nb-NO" dirty="0" smtClean="0">
                <a:hlinkClick r:id="rId2"/>
              </a:rPr>
              <a:t>www.ntu.edu.sg/home/ehchua/programming/howto/Tomcat_HowTo.html</a:t>
            </a:r>
            <a:r>
              <a:rPr lang="nb-NO" dirty="0" smtClean="0"/>
              <a:t> 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135612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4" y="546498"/>
            <a:ext cx="8715375" cy="40505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70832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3" y="411510"/>
            <a:ext cx="8993187" cy="280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42599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65516"/>
            <a:ext cx="7488832" cy="42168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92268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380242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6</Words>
  <Application>Microsoft Office PowerPoint</Application>
  <PresentationFormat>Skjermfremvisning (16:9)</PresentationFormat>
  <Paragraphs>2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6</vt:i4>
      </vt:variant>
    </vt:vector>
  </HeadingPairs>
  <TitlesOfParts>
    <vt:vector size="7" baseType="lpstr">
      <vt:lpstr>Office-tema</vt:lpstr>
      <vt:lpstr>Hva er Servlets</vt:lpstr>
      <vt:lpstr>PowerPoint-presentasjon</vt:lpstr>
      <vt:lpstr>PowerPoint-presentasjon</vt:lpstr>
      <vt:lpstr>PowerPoint-presentasjon</vt:lpstr>
      <vt:lpstr>PowerPoint-presentasjon</vt:lpstr>
      <vt:lpstr>PowerPoint-presentasjon</vt:lpstr>
    </vt:vector>
  </TitlesOfParts>
  <Company>Universitetet i Agder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Hallgeir Nilsen</dc:creator>
  <cp:lastModifiedBy>Hallgeir Nilsen</cp:lastModifiedBy>
  <cp:revision>10</cp:revision>
  <dcterms:created xsi:type="dcterms:W3CDTF">2016-12-08T16:06:41Z</dcterms:created>
  <dcterms:modified xsi:type="dcterms:W3CDTF">2017-01-05T14:08:45Z</dcterms:modified>
</cp:coreProperties>
</file>