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4B"/>
    <a:srgbClr val="FF99CC"/>
    <a:srgbClr val="AA73D5"/>
    <a:srgbClr val="E08B52"/>
    <a:srgbClr val="E6A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65BA19-AFBB-4A0E-A6C5-270F832E3333}" v="1709" dt="2022-10-18T09:24:10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9" autoAdjust="0"/>
    <p:restoredTop sz="90370" autoAdjust="0"/>
  </p:normalViewPr>
  <p:slideViewPr>
    <p:cSldViewPr snapToGrid="0">
      <p:cViewPr varScale="1">
        <p:scale>
          <a:sx n="60" d="100"/>
          <a:sy n="60" d="100"/>
        </p:scale>
        <p:origin x="7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, Marina" userId="8f25bd73-5d6f-4ad5-844e-2db87226f466" providerId="ADAL" clId="{4065BA19-AFBB-4A0E-A6C5-270F832E3333}"/>
    <pc:docChg chg="undo custSel modSld">
      <pc:chgData name="Aleksa, Marina" userId="8f25bd73-5d6f-4ad5-844e-2db87226f466" providerId="ADAL" clId="{4065BA19-AFBB-4A0E-A6C5-270F832E3333}" dt="2022-10-18T09:24:10.006" v="1850" actId="20577"/>
      <pc:docMkLst>
        <pc:docMk/>
      </pc:docMkLst>
      <pc:sldChg chg="addSp delSp modSp mod addAnim delAnim">
        <pc:chgData name="Aleksa, Marina" userId="8f25bd73-5d6f-4ad5-844e-2db87226f466" providerId="ADAL" clId="{4065BA19-AFBB-4A0E-A6C5-270F832E3333}" dt="2022-10-15T09:46:18.162" v="1832" actId="20577"/>
        <pc:sldMkLst>
          <pc:docMk/>
          <pc:sldMk cId="793010085" sldId="256"/>
        </pc:sldMkLst>
        <pc:spChg chg="mod">
          <ac:chgData name="Aleksa, Marina" userId="8f25bd73-5d6f-4ad5-844e-2db87226f466" providerId="ADAL" clId="{4065BA19-AFBB-4A0E-A6C5-270F832E3333}" dt="2022-10-15T09:45:32.265" v="1813" actId="20577"/>
          <ac:spMkLst>
            <pc:docMk/>
            <pc:sldMk cId="793010085" sldId="256"/>
            <ac:spMk id="42" creationId="{00000000-0000-0000-0000-000000000000}"/>
          </ac:spMkLst>
        </pc:spChg>
        <pc:spChg chg="add del">
          <ac:chgData name="Aleksa, Marina" userId="8f25bd73-5d6f-4ad5-844e-2db87226f466" providerId="ADAL" clId="{4065BA19-AFBB-4A0E-A6C5-270F832E3333}" dt="2022-10-15T09:45:36.718" v="1814" actId="478"/>
          <ac:spMkLst>
            <pc:docMk/>
            <pc:sldMk cId="793010085" sldId="256"/>
            <ac:spMk id="43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47:18.556" v="583" actId="20577"/>
          <ac:spMkLst>
            <pc:docMk/>
            <pc:sldMk cId="793010085" sldId="256"/>
            <ac:spMk id="75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5T09:45:11.937" v="1807" actId="27636"/>
          <ac:spMkLst>
            <pc:docMk/>
            <pc:sldMk cId="793010085" sldId="256"/>
            <ac:spMk id="76" creationId="{00000000-0000-0000-0000-000000000000}"/>
          </ac:spMkLst>
        </pc:spChg>
        <pc:spChg chg="add del mod">
          <ac:chgData name="Aleksa, Marina" userId="8f25bd73-5d6f-4ad5-844e-2db87226f466" providerId="ADAL" clId="{4065BA19-AFBB-4A0E-A6C5-270F832E3333}" dt="2022-10-15T09:46:03.988" v="1824" actId="20577"/>
          <ac:spMkLst>
            <pc:docMk/>
            <pc:sldMk cId="793010085" sldId="256"/>
            <ac:spMk id="77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5T09:46:18.162" v="1832" actId="20577"/>
          <ac:spMkLst>
            <pc:docMk/>
            <pc:sldMk cId="793010085" sldId="256"/>
            <ac:spMk id="78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8T09:24:10.006" v="1850" actId="20577"/>
        <pc:sldMkLst>
          <pc:docMk/>
          <pc:sldMk cId="2032469241" sldId="274"/>
        </pc:sldMkLst>
        <pc:spChg chg="mod">
          <ac:chgData name="Aleksa, Marina" userId="8f25bd73-5d6f-4ad5-844e-2db87226f466" providerId="ADAL" clId="{4065BA19-AFBB-4A0E-A6C5-270F832E3333}" dt="2022-10-18T09:24:10.006" v="1850" actId="20577"/>
          <ac:spMkLst>
            <pc:docMk/>
            <pc:sldMk cId="2032469241" sldId="274"/>
            <ac:spMk id="4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0:38:51.299" v="56" actId="20577"/>
        <pc:sldMkLst>
          <pc:docMk/>
          <pc:sldMk cId="1538535142" sldId="277"/>
        </pc:sldMkLst>
        <pc:spChg chg="mod">
          <ac:chgData name="Aleksa, Marina" userId="8f25bd73-5d6f-4ad5-844e-2db87226f466" providerId="ADAL" clId="{4065BA19-AFBB-4A0E-A6C5-270F832E3333}" dt="2022-10-14T10:38:33.590" v="17" actId="20577"/>
          <ac:spMkLst>
            <pc:docMk/>
            <pc:sldMk cId="1538535142" sldId="277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38:51.299" v="56" actId="20577"/>
          <ac:spMkLst>
            <pc:docMk/>
            <pc:sldMk cId="1538535142" sldId="277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0:40:13.062" v="160" actId="20577"/>
        <pc:sldMkLst>
          <pc:docMk/>
          <pc:sldMk cId="3422645532" sldId="278"/>
        </pc:sldMkLst>
        <pc:spChg chg="mod">
          <ac:chgData name="Aleksa, Marina" userId="8f25bd73-5d6f-4ad5-844e-2db87226f466" providerId="ADAL" clId="{4065BA19-AFBB-4A0E-A6C5-270F832E3333}" dt="2022-10-14T10:39:31.438" v="75" actId="20577"/>
          <ac:spMkLst>
            <pc:docMk/>
            <pc:sldMk cId="3422645532" sldId="278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40:13.062" v="160" actId="20577"/>
          <ac:spMkLst>
            <pc:docMk/>
            <pc:sldMk cId="3422645532" sldId="278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4T10:42:02.977" v="332" actId="20577"/>
        <pc:sldMkLst>
          <pc:docMk/>
          <pc:sldMk cId="2225636035" sldId="279"/>
        </pc:sldMkLst>
        <pc:spChg chg="mod">
          <ac:chgData name="Aleksa, Marina" userId="8f25bd73-5d6f-4ad5-844e-2db87226f466" providerId="ADAL" clId="{4065BA19-AFBB-4A0E-A6C5-270F832E3333}" dt="2022-10-14T10:40:51.901" v="191" actId="5793"/>
          <ac:spMkLst>
            <pc:docMk/>
            <pc:sldMk cId="2225636035" sldId="279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42:02.977" v="332" actId="20577"/>
          <ac:spMkLst>
            <pc:docMk/>
            <pc:sldMk cId="2225636035" sldId="279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0:45:03.542" v="445" actId="20577"/>
        <pc:sldMkLst>
          <pc:docMk/>
          <pc:sldMk cId="1728231360" sldId="280"/>
        </pc:sldMkLst>
        <pc:spChg chg="mod">
          <ac:chgData name="Aleksa, Marina" userId="8f25bd73-5d6f-4ad5-844e-2db87226f466" providerId="ADAL" clId="{4065BA19-AFBB-4A0E-A6C5-270F832E3333}" dt="2022-10-14T10:44:32.780" v="392" actId="20577"/>
          <ac:spMkLst>
            <pc:docMk/>
            <pc:sldMk cId="1728231360" sldId="280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45:03.542" v="445" actId="20577"/>
          <ac:spMkLst>
            <pc:docMk/>
            <pc:sldMk cId="1728231360" sldId="280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0:46:28.402" v="533" actId="20577"/>
        <pc:sldMkLst>
          <pc:docMk/>
          <pc:sldMk cId="1687318296" sldId="281"/>
        </pc:sldMkLst>
        <pc:spChg chg="mod">
          <ac:chgData name="Aleksa, Marina" userId="8f25bd73-5d6f-4ad5-844e-2db87226f466" providerId="ADAL" clId="{4065BA19-AFBB-4A0E-A6C5-270F832E3333}" dt="2022-10-14T10:45:59.569" v="495" actId="20577"/>
          <ac:spMkLst>
            <pc:docMk/>
            <pc:sldMk cId="1687318296" sldId="281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46:28.402" v="533" actId="20577"/>
          <ac:spMkLst>
            <pc:docMk/>
            <pc:sldMk cId="1687318296" sldId="281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4T10:48:47.211" v="668" actId="27636"/>
        <pc:sldMkLst>
          <pc:docMk/>
          <pc:sldMk cId="2324097443" sldId="282"/>
        </pc:sldMkLst>
        <pc:spChg chg="mod">
          <ac:chgData name="Aleksa, Marina" userId="8f25bd73-5d6f-4ad5-844e-2db87226f466" providerId="ADAL" clId="{4065BA19-AFBB-4A0E-A6C5-270F832E3333}" dt="2022-10-14T10:47:54.282" v="603" actId="20577"/>
          <ac:spMkLst>
            <pc:docMk/>
            <pc:sldMk cId="2324097443" sldId="282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48:47.211" v="668" actId="27636"/>
          <ac:spMkLst>
            <pc:docMk/>
            <pc:sldMk cId="2324097443" sldId="282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0:50:03.201" v="719" actId="20577"/>
        <pc:sldMkLst>
          <pc:docMk/>
          <pc:sldMk cId="486387070" sldId="283"/>
        </pc:sldMkLst>
        <pc:spChg chg="mod">
          <ac:chgData name="Aleksa, Marina" userId="8f25bd73-5d6f-4ad5-844e-2db87226f466" providerId="ADAL" clId="{4065BA19-AFBB-4A0E-A6C5-270F832E3333}" dt="2022-10-14T10:49:30.712" v="695" actId="20577"/>
          <ac:spMkLst>
            <pc:docMk/>
            <pc:sldMk cId="486387070" sldId="283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0:50:03.201" v="719" actId="20577"/>
          <ac:spMkLst>
            <pc:docMk/>
            <pc:sldMk cId="486387070" sldId="283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1:00:32.751" v="791" actId="20577"/>
        <pc:sldMkLst>
          <pc:docMk/>
          <pc:sldMk cId="3596814304" sldId="284"/>
        </pc:sldMkLst>
        <pc:spChg chg="mod">
          <ac:chgData name="Aleksa, Marina" userId="8f25bd73-5d6f-4ad5-844e-2db87226f466" providerId="ADAL" clId="{4065BA19-AFBB-4A0E-A6C5-270F832E3333}" dt="2022-10-14T11:00:20.232" v="784" actId="313"/>
          <ac:spMkLst>
            <pc:docMk/>
            <pc:sldMk cId="3596814304" sldId="284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1:00:32.751" v="791" actId="20577"/>
          <ac:spMkLst>
            <pc:docMk/>
            <pc:sldMk cId="3596814304" sldId="284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4T11:02:55.833" v="907" actId="20577"/>
        <pc:sldMkLst>
          <pc:docMk/>
          <pc:sldMk cId="1233711289" sldId="285"/>
        </pc:sldMkLst>
        <pc:spChg chg="mod">
          <ac:chgData name="Aleksa, Marina" userId="8f25bd73-5d6f-4ad5-844e-2db87226f466" providerId="ADAL" clId="{4065BA19-AFBB-4A0E-A6C5-270F832E3333}" dt="2022-10-14T11:02:21.060" v="834" actId="20577"/>
          <ac:spMkLst>
            <pc:docMk/>
            <pc:sldMk cId="1233711289" sldId="285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1:02:55.833" v="907" actId="20577"/>
          <ac:spMkLst>
            <pc:docMk/>
            <pc:sldMk cId="1233711289" sldId="285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4065BA19-AFBB-4A0E-A6C5-270F832E3333}" dt="2022-10-14T11:03:47.602" v="964" actId="20577"/>
        <pc:sldMkLst>
          <pc:docMk/>
          <pc:sldMk cId="3943540545" sldId="286"/>
        </pc:sldMkLst>
        <pc:spChg chg="mod">
          <ac:chgData name="Aleksa, Marina" userId="8f25bd73-5d6f-4ad5-844e-2db87226f466" providerId="ADAL" clId="{4065BA19-AFBB-4A0E-A6C5-270F832E3333}" dt="2022-10-14T11:03:34.954" v="941" actId="20577"/>
          <ac:spMkLst>
            <pc:docMk/>
            <pc:sldMk cId="3943540545" sldId="286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1:03:47.602" v="964" actId="20577"/>
          <ac:spMkLst>
            <pc:docMk/>
            <pc:sldMk cId="3943540545" sldId="286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4T11:10:22.074" v="1118" actId="20577"/>
        <pc:sldMkLst>
          <pc:docMk/>
          <pc:sldMk cId="2970986850" sldId="287"/>
        </pc:sldMkLst>
        <pc:spChg chg="mod">
          <ac:chgData name="Aleksa, Marina" userId="8f25bd73-5d6f-4ad5-844e-2db87226f466" providerId="ADAL" clId="{4065BA19-AFBB-4A0E-A6C5-270F832E3333}" dt="2022-10-14T11:08:52.931" v="1027" actId="20577"/>
          <ac:spMkLst>
            <pc:docMk/>
            <pc:sldMk cId="2970986850" sldId="287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4T11:10:22.074" v="1118" actId="20577"/>
          <ac:spMkLst>
            <pc:docMk/>
            <pc:sldMk cId="2970986850" sldId="287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5T09:30:16.010" v="1260" actId="20577"/>
        <pc:sldMkLst>
          <pc:docMk/>
          <pc:sldMk cId="12346395" sldId="288"/>
        </pc:sldMkLst>
        <pc:spChg chg="mod">
          <ac:chgData name="Aleksa, Marina" userId="8f25bd73-5d6f-4ad5-844e-2db87226f466" providerId="ADAL" clId="{4065BA19-AFBB-4A0E-A6C5-270F832E3333}" dt="2022-10-15T09:25:22.220" v="1141" actId="5793"/>
          <ac:spMkLst>
            <pc:docMk/>
            <pc:sldMk cId="12346395" sldId="288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5T09:30:16.010" v="1260" actId="20577"/>
          <ac:spMkLst>
            <pc:docMk/>
            <pc:sldMk cId="12346395" sldId="288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5T09:33:55.625" v="1454" actId="20577"/>
        <pc:sldMkLst>
          <pc:docMk/>
          <pc:sldMk cId="1917302349" sldId="289"/>
        </pc:sldMkLst>
        <pc:spChg chg="mod">
          <ac:chgData name="Aleksa, Marina" userId="8f25bd73-5d6f-4ad5-844e-2db87226f466" providerId="ADAL" clId="{4065BA19-AFBB-4A0E-A6C5-270F832E3333}" dt="2022-10-15T09:31:23.969" v="1335" actId="20577"/>
          <ac:spMkLst>
            <pc:docMk/>
            <pc:sldMk cId="1917302349" sldId="289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5T09:33:55.625" v="1454" actId="20577"/>
          <ac:spMkLst>
            <pc:docMk/>
            <pc:sldMk cId="1917302349" sldId="289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5T09:37:28.212" v="1653" actId="20577"/>
        <pc:sldMkLst>
          <pc:docMk/>
          <pc:sldMk cId="586568880" sldId="290"/>
        </pc:sldMkLst>
        <pc:spChg chg="mod">
          <ac:chgData name="Aleksa, Marina" userId="8f25bd73-5d6f-4ad5-844e-2db87226f466" providerId="ADAL" clId="{4065BA19-AFBB-4A0E-A6C5-270F832E3333}" dt="2022-10-15T09:36:02.486" v="1539" actId="20577"/>
          <ac:spMkLst>
            <pc:docMk/>
            <pc:sldMk cId="586568880" sldId="290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5T09:37:28.212" v="1653" actId="20577"/>
          <ac:spMkLst>
            <pc:docMk/>
            <pc:sldMk cId="586568880" sldId="290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4065BA19-AFBB-4A0E-A6C5-270F832E3333}" dt="2022-10-15T09:44:53.251" v="1795" actId="20577"/>
        <pc:sldMkLst>
          <pc:docMk/>
          <pc:sldMk cId="523575012" sldId="291"/>
        </pc:sldMkLst>
        <pc:spChg chg="mod">
          <ac:chgData name="Aleksa, Marina" userId="8f25bd73-5d6f-4ad5-844e-2db87226f466" providerId="ADAL" clId="{4065BA19-AFBB-4A0E-A6C5-270F832E3333}" dt="2022-10-15T09:43:44.721" v="1773" actId="20577"/>
          <ac:spMkLst>
            <pc:docMk/>
            <pc:sldMk cId="523575012" sldId="291"/>
            <ac:spMk id="4" creationId="{00000000-0000-0000-0000-000000000000}"/>
          </ac:spMkLst>
        </pc:spChg>
        <pc:spChg chg="mod">
          <ac:chgData name="Aleksa, Marina" userId="8f25bd73-5d6f-4ad5-844e-2db87226f466" providerId="ADAL" clId="{4065BA19-AFBB-4A0E-A6C5-270F832E3333}" dt="2022-10-15T09:44:53.251" v="1795" actId="20577"/>
          <ac:spMkLst>
            <pc:docMk/>
            <pc:sldMk cId="523575012" sldId="291"/>
            <ac:spMk id="5" creationId="{00000000-0000-0000-0000-000000000000}"/>
          </ac:spMkLst>
        </pc:spChg>
      </pc:sldChg>
    </pc:docChg>
  </pc:docChgLst>
  <pc:docChgLst>
    <pc:chgData name="Aleksa, Marina" userId="8f25bd73-5d6f-4ad5-844e-2db87226f466" providerId="ADAL" clId="{85662366-9E40-4EB3-A5C2-81ACB1F9A0B0}"/>
    <pc:docChg chg="custSel modSld">
      <pc:chgData name="Aleksa, Marina" userId="8f25bd73-5d6f-4ad5-844e-2db87226f466" providerId="ADAL" clId="{85662366-9E40-4EB3-A5C2-81ACB1F9A0B0}" dt="2022-10-11T08:48:50.516" v="2318" actId="20577"/>
      <pc:docMkLst>
        <pc:docMk/>
      </pc:docMkLst>
      <pc:sldChg chg="modSp mod">
        <pc:chgData name="Aleksa, Marina" userId="8f25bd73-5d6f-4ad5-844e-2db87226f466" providerId="ADAL" clId="{85662366-9E40-4EB3-A5C2-81ACB1F9A0B0}" dt="2022-10-11T08:48:50.516" v="2318" actId="20577"/>
        <pc:sldMkLst>
          <pc:docMk/>
          <pc:sldMk cId="793010085" sldId="256"/>
        </pc:sldMkLst>
        <pc:spChg chg="mod">
          <ac:chgData name="Aleksa, Marina" userId="8f25bd73-5d6f-4ad5-844e-2db87226f466" providerId="ADAL" clId="{85662366-9E40-4EB3-A5C2-81ACB1F9A0B0}" dt="2022-10-10T07:24:51.614" v="41" actId="20577"/>
          <ac:spMkLst>
            <pc:docMk/>
            <pc:sldMk cId="793010085" sldId="256"/>
            <ac:spMk id="49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2:52:41.135" v="622" actId="20577"/>
          <ac:spMkLst>
            <pc:docMk/>
            <pc:sldMk cId="793010085" sldId="256"/>
            <ac:spMk id="71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21:33.875" v="1155" actId="20577"/>
          <ac:spMkLst>
            <pc:docMk/>
            <pc:sldMk cId="793010085" sldId="256"/>
            <ac:spMk id="72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1T08:48:23.532" v="2285" actId="27636"/>
          <ac:spMkLst>
            <pc:docMk/>
            <pc:sldMk cId="793010085" sldId="256"/>
            <ac:spMk id="73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1T08:48:50.516" v="2318" actId="20577"/>
          <ac:spMkLst>
            <pc:docMk/>
            <pc:sldMk cId="793010085" sldId="256"/>
            <ac:spMk id="74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07:27:06.848" v="189" actId="20577"/>
        <pc:sldMkLst>
          <pc:docMk/>
          <pc:sldMk cId="3770798477" sldId="257"/>
        </pc:sldMkLst>
        <pc:spChg chg="mod">
          <ac:chgData name="Aleksa, Marina" userId="8f25bd73-5d6f-4ad5-844e-2db87226f466" providerId="ADAL" clId="{85662366-9E40-4EB3-A5C2-81ACB1F9A0B0}" dt="2022-10-10T07:25:30.849" v="70" actId="20577"/>
          <ac:spMkLst>
            <pc:docMk/>
            <pc:sldMk cId="3770798477" sldId="257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07:27:06.848" v="189" actId="20577"/>
          <ac:spMkLst>
            <pc:docMk/>
            <pc:sldMk cId="3770798477" sldId="257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07:28:38.065" v="338" actId="20577"/>
        <pc:sldMkLst>
          <pc:docMk/>
          <pc:sldMk cId="3051312534" sldId="258"/>
        </pc:sldMkLst>
        <pc:spChg chg="mod">
          <ac:chgData name="Aleksa, Marina" userId="8f25bd73-5d6f-4ad5-844e-2db87226f466" providerId="ADAL" clId="{85662366-9E40-4EB3-A5C2-81ACB1F9A0B0}" dt="2022-10-10T07:27:54.338" v="253" actId="20577"/>
          <ac:spMkLst>
            <pc:docMk/>
            <pc:sldMk cId="3051312534" sldId="258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07:28:38.065" v="338" actId="20577"/>
          <ac:spMkLst>
            <pc:docMk/>
            <pc:sldMk cId="3051312534" sldId="258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07:30:12.528" v="491" actId="20577"/>
        <pc:sldMkLst>
          <pc:docMk/>
          <pc:sldMk cId="1915226565" sldId="259"/>
        </pc:sldMkLst>
        <pc:spChg chg="mod">
          <ac:chgData name="Aleksa, Marina" userId="8f25bd73-5d6f-4ad5-844e-2db87226f466" providerId="ADAL" clId="{85662366-9E40-4EB3-A5C2-81ACB1F9A0B0}" dt="2022-10-10T07:29:14.364" v="368" actId="20577"/>
          <ac:spMkLst>
            <pc:docMk/>
            <pc:sldMk cId="1915226565" sldId="259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07:30:12.528" v="491" actId="20577"/>
          <ac:spMkLst>
            <pc:docMk/>
            <pc:sldMk cId="1915226565" sldId="259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07:31:12.706" v="587" actId="20577"/>
        <pc:sldMkLst>
          <pc:docMk/>
          <pc:sldMk cId="1312023974" sldId="260"/>
        </pc:sldMkLst>
        <pc:spChg chg="mod">
          <ac:chgData name="Aleksa, Marina" userId="8f25bd73-5d6f-4ad5-844e-2db87226f466" providerId="ADAL" clId="{85662366-9E40-4EB3-A5C2-81ACB1F9A0B0}" dt="2022-10-10T07:30:43.459" v="523" actId="20577"/>
          <ac:spMkLst>
            <pc:docMk/>
            <pc:sldMk cId="1312023974" sldId="260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07:31:12.706" v="587" actId="20577"/>
          <ac:spMkLst>
            <pc:docMk/>
            <pc:sldMk cId="1312023974" sldId="260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07:31:44.664" v="610" actId="20577"/>
        <pc:sldMkLst>
          <pc:docMk/>
          <pc:sldMk cId="1791409421" sldId="261"/>
        </pc:sldMkLst>
        <pc:spChg chg="mod">
          <ac:chgData name="Aleksa, Marina" userId="8f25bd73-5d6f-4ad5-844e-2db87226f466" providerId="ADAL" clId="{85662366-9E40-4EB3-A5C2-81ACB1F9A0B0}" dt="2022-10-10T07:31:44.664" v="610" actId="20577"/>
          <ac:spMkLst>
            <pc:docMk/>
            <pc:sldMk cId="1791409421" sldId="261"/>
            <ac:spMk id="4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12:54:26.865" v="664" actId="20577"/>
        <pc:sldMkLst>
          <pc:docMk/>
          <pc:sldMk cId="3279192150" sldId="262"/>
        </pc:sldMkLst>
        <pc:spChg chg="mod">
          <ac:chgData name="Aleksa, Marina" userId="8f25bd73-5d6f-4ad5-844e-2db87226f466" providerId="ADAL" clId="{85662366-9E40-4EB3-A5C2-81ACB1F9A0B0}" dt="2022-10-10T12:54:05.971" v="637" actId="5793"/>
          <ac:spMkLst>
            <pc:docMk/>
            <pc:sldMk cId="3279192150" sldId="262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2:54:26.865" v="664" actId="20577"/>
          <ac:spMkLst>
            <pc:docMk/>
            <pc:sldMk cId="3279192150" sldId="262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12:55:33.016" v="732" actId="20577"/>
        <pc:sldMkLst>
          <pc:docMk/>
          <pc:sldMk cId="3277574534" sldId="263"/>
        </pc:sldMkLst>
        <pc:spChg chg="mod">
          <ac:chgData name="Aleksa, Marina" userId="8f25bd73-5d6f-4ad5-844e-2db87226f466" providerId="ADAL" clId="{85662366-9E40-4EB3-A5C2-81ACB1F9A0B0}" dt="2022-10-10T12:54:59.203" v="686" actId="5793"/>
          <ac:spMkLst>
            <pc:docMk/>
            <pc:sldMk cId="3277574534" sldId="263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2:55:33.016" v="732" actId="20577"/>
          <ac:spMkLst>
            <pc:docMk/>
            <pc:sldMk cId="3277574534" sldId="263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15:57:52.362" v="848" actId="20577"/>
        <pc:sldMkLst>
          <pc:docMk/>
          <pc:sldMk cId="3183525316" sldId="264"/>
        </pc:sldMkLst>
        <pc:spChg chg="mod">
          <ac:chgData name="Aleksa, Marina" userId="8f25bd73-5d6f-4ad5-844e-2db87226f466" providerId="ADAL" clId="{85662366-9E40-4EB3-A5C2-81ACB1F9A0B0}" dt="2022-10-10T15:57:16.300" v="816" actId="20577"/>
          <ac:spMkLst>
            <pc:docMk/>
            <pc:sldMk cId="3183525316" sldId="264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5:57:52.362" v="848" actId="20577"/>
          <ac:spMkLst>
            <pc:docMk/>
            <pc:sldMk cId="3183525316" sldId="264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16:03:13.928" v="1005" actId="20577"/>
        <pc:sldMkLst>
          <pc:docMk/>
          <pc:sldMk cId="3287760004" sldId="265"/>
        </pc:sldMkLst>
        <pc:spChg chg="mod">
          <ac:chgData name="Aleksa, Marina" userId="8f25bd73-5d6f-4ad5-844e-2db87226f466" providerId="ADAL" clId="{85662366-9E40-4EB3-A5C2-81ACB1F9A0B0}" dt="2022-10-10T15:58:53.301" v="888" actId="20577"/>
          <ac:spMkLst>
            <pc:docMk/>
            <pc:sldMk cId="3287760004" sldId="265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03:13.928" v="1005" actId="20577"/>
          <ac:spMkLst>
            <pc:docMk/>
            <pc:sldMk cId="3287760004" sldId="265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16:20:13.527" v="1127" actId="20577"/>
        <pc:sldMkLst>
          <pc:docMk/>
          <pc:sldMk cId="1337454972" sldId="266"/>
        </pc:sldMkLst>
        <pc:spChg chg="mod">
          <ac:chgData name="Aleksa, Marina" userId="8f25bd73-5d6f-4ad5-844e-2db87226f466" providerId="ADAL" clId="{85662366-9E40-4EB3-A5C2-81ACB1F9A0B0}" dt="2022-10-10T16:19:38.470" v="1088" actId="20577"/>
          <ac:spMkLst>
            <pc:docMk/>
            <pc:sldMk cId="1337454972" sldId="266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20:13.527" v="1127" actId="20577"/>
          <ac:spMkLst>
            <pc:docMk/>
            <pc:sldMk cId="1337454972" sldId="266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16:23:34.137" v="1276" actId="20577"/>
        <pc:sldMkLst>
          <pc:docMk/>
          <pc:sldMk cId="628946725" sldId="267"/>
        </pc:sldMkLst>
        <pc:spChg chg="mod">
          <ac:chgData name="Aleksa, Marina" userId="8f25bd73-5d6f-4ad5-844e-2db87226f466" providerId="ADAL" clId="{85662366-9E40-4EB3-A5C2-81ACB1F9A0B0}" dt="2022-10-10T16:22:32.194" v="1188" actId="20577"/>
          <ac:spMkLst>
            <pc:docMk/>
            <pc:sldMk cId="628946725" sldId="267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23:34.137" v="1276" actId="20577"/>
          <ac:spMkLst>
            <pc:docMk/>
            <pc:sldMk cId="628946725" sldId="267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16:26:45.107" v="1380" actId="20577"/>
        <pc:sldMkLst>
          <pc:docMk/>
          <pc:sldMk cId="1503237068" sldId="268"/>
        </pc:sldMkLst>
        <pc:spChg chg="mod">
          <ac:chgData name="Aleksa, Marina" userId="8f25bd73-5d6f-4ad5-844e-2db87226f466" providerId="ADAL" clId="{85662366-9E40-4EB3-A5C2-81ACB1F9A0B0}" dt="2022-10-10T16:25:49.513" v="1309" actId="20577"/>
          <ac:spMkLst>
            <pc:docMk/>
            <pc:sldMk cId="1503237068" sldId="268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26:45.107" v="1380" actId="20577"/>
          <ac:spMkLst>
            <pc:docMk/>
            <pc:sldMk cId="1503237068" sldId="268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16:29:22.090" v="1461" actId="20577"/>
        <pc:sldMkLst>
          <pc:docMk/>
          <pc:sldMk cId="1056272500" sldId="269"/>
        </pc:sldMkLst>
        <pc:spChg chg="mod">
          <ac:chgData name="Aleksa, Marina" userId="8f25bd73-5d6f-4ad5-844e-2db87226f466" providerId="ADAL" clId="{85662366-9E40-4EB3-A5C2-81ACB1F9A0B0}" dt="2022-10-10T16:28:30.969" v="1406" actId="20578"/>
          <ac:spMkLst>
            <pc:docMk/>
            <pc:sldMk cId="1056272500" sldId="269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29:22.090" v="1461" actId="20577"/>
          <ac:spMkLst>
            <pc:docMk/>
            <pc:sldMk cId="1056272500" sldId="269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16:31:03.192" v="1593" actId="20577"/>
        <pc:sldMkLst>
          <pc:docMk/>
          <pc:sldMk cId="2596331220" sldId="270"/>
        </pc:sldMkLst>
        <pc:spChg chg="mod">
          <ac:chgData name="Aleksa, Marina" userId="8f25bd73-5d6f-4ad5-844e-2db87226f466" providerId="ADAL" clId="{85662366-9E40-4EB3-A5C2-81ACB1F9A0B0}" dt="2022-10-10T16:30:24.764" v="1545" actId="20577"/>
          <ac:spMkLst>
            <pc:docMk/>
            <pc:sldMk cId="2596331220" sldId="270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31:03.192" v="1593" actId="20577"/>
          <ac:spMkLst>
            <pc:docMk/>
            <pc:sldMk cId="2596331220" sldId="270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0T16:33:42.071" v="1699" actId="27636"/>
        <pc:sldMkLst>
          <pc:docMk/>
          <pc:sldMk cId="2846554037" sldId="271"/>
        </pc:sldMkLst>
        <pc:spChg chg="mod">
          <ac:chgData name="Aleksa, Marina" userId="8f25bd73-5d6f-4ad5-844e-2db87226f466" providerId="ADAL" clId="{85662366-9E40-4EB3-A5C2-81ACB1F9A0B0}" dt="2022-10-10T16:32:56.811" v="1615" actId="20577"/>
          <ac:spMkLst>
            <pc:docMk/>
            <pc:sldMk cId="2846554037" sldId="271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33:42.071" v="1699" actId="27636"/>
          <ac:spMkLst>
            <pc:docMk/>
            <pc:sldMk cId="2846554037" sldId="271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0T16:36:39.395" v="1767" actId="20577"/>
        <pc:sldMkLst>
          <pc:docMk/>
          <pc:sldMk cId="129948573" sldId="272"/>
        </pc:sldMkLst>
        <pc:spChg chg="mod">
          <ac:chgData name="Aleksa, Marina" userId="8f25bd73-5d6f-4ad5-844e-2db87226f466" providerId="ADAL" clId="{85662366-9E40-4EB3-A5C2-81ACB1F9A0B0}" dt="2022-10-10T16:35:47.194" v="1716" actId="20577"/>
          <ac:spMkLst>
            <pc:docMk/>
            <pc:sldMk cId="129948573" sldId="272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0T16:36:39.395" v="1767" actId="20577"/>
          <ac:spMkLst>
            <pc:docMk/>
            <pc:sldMk cId="129948573" sldId="272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1T08:40:11.536" v="1949" actId="20577"/>
        <pc:sldMkLst>
          <pc:docMk/>
          <pc:sldMk cId="1005295029" sldId="273"/>
        </pc:sldMkLst>
        <pc:spChg chg="mod">
          <ac:chgData name="Aleksa, Marina" userId="8f25bd73-5d6f-4ad5-844e-2db87226f466" providerId="ADAL" clId="{85662366-9E40-4EB3-A5C2-81ACB1F9A0B0}" dt="2022-10-11T08:38:27.314" v="1812" actId="20577"/>
          <ac:spMkLst>
            <pc:docMk/>
            <pc:sldMk cId="1005295029" sldId="273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1T08:40:11.536" v="1949" actId="20577"/>
          <ac:spMkLst>
            <pc:docMk/>
            <pc:sldMk cId="1005295029" sldId="273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1T08:41:16.569" v="2058" actId="20577"/>
        <pc:sldMkLst>
          <pc:docMk/>
          <pc:sldMk cId="2032469241" sldId="274"/>
        </pc:sldMkLst>
        <pc:spChg chg="mod">
          <ac:chgData name="Aleksa, Marina" userId="8f25bd73-5d6f-4ad5-844e-2db87226f466" providerId="ADAL" clId="{85662366-9E40-4EB3-A5C2-81ACB1F9A0B0}" dt="2022-10-11T08:40:48.436" v="1996" actId="20577"/>
          <ac:spMkLst>
            <pc:docMk/>
            <pc:sldMk cId="2032469241" sldId="274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1T08:41:16.569" v="2058" actId="20577"/>
          <ac:spMkLst>
            <pc:docMk/>
            <pc:sldMk cId="2032469241" sldId="274"/>
            <ac:spMk id="5" creationId="{00000000-0000-0000-0000-000000000000}"/>
          </ac:spMkLst>
        </pc:spChg>
      </pc:sldChg>
      <pc:sldChg chg="modSp mod">
        <pc:chgData name="Aleksa, Marina" userId="8f25bd73-5d6f-4ad5-844e-2db87226f466" providerId="ADAL" clId="{85662366-9E40-4EB3-A5C2-81ACB1F9A0B0}" dt="2022-10-11T08:42:30.516" v="2186" actId="5793"/>
        <pc:sldMkLst>
          <pc:docMk/>
          <pc:sldMk cId="2629492002" sldId="275"/>
        </pc:sldMkLst>
        <pc:spChg chg="mod">
          <ac:chgData name="Aleksa, Marina" userId="8f25bd73-5d6f-4ad5-844e-2db87226f466" providerId="ADAL" clId="{85662366-9E40-4EB3-A5C2-81ACB1F9A0B0}" dt="2022-10-11T08:42:06.058" v="2148" actId="20577"/>
          <ac:spMkLst>
            <pc:docMk/>
            <pc:sldMk cId="2629492002" sldId="275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1T08:42:30.516" v="2186" actId="5793"/>
          <ac:spMkLst>
            <pc:docMk/>
            <pc:sldMk cId="2629492002" sldId="275"/>
            <ac:spMk id="5" creationId="{00000000-0000-0000-0000-000000000000}"/>
          </ac:spMkLst>
        </pc:spChg>
      </pc:sldChg>
      <pc:sldChg chg="modSp">
        <pc:chgData name="Aleksa, Marina" userId="8f25bd73-5d6f-4ad5-844e-2db87226f466" providerId="ADAL" clId="{85662366-9E40-4EB3-A5C2-81ACB1F9A0B0}" dt="2022-10-11T08:47:39.852" v="2251" actId="20577"/>
        <pc:sldMkLst>
          <pc:docMk/>
          <pc:sldMk cId="2701753579" sldId="276"/>
        </pc:sldMkLst>
        <pc:spChg chg="mod">
          <ac:chgData name="Aleksa, Marina" userId="8f25bd73-5d6f-4ad5-844e-2db87226f466" providerId="ADAL" clId="{85662366-9E40-4EB3-A5C2-81ACB1F9A0B0}" dt="2022-10-11T08:47:35.604" v="2247" actId="5793"/>
          <ac:spMkLst>
            <pc:docMk/>
            <pc:sldMk cId="2701753579" sldId="276"/>
            <ac:spMk id="4" creationId="{00000000-0000-0000-0000-000000000000}"/>
          </ac:spMkLst>
        </pc:spChg>
        <pc:spChg chg="mod">
          <ac:chgData name="Aleksa, Marina" userId="8f25bd73-5d6f-4ad5-844e-2db87226f466" providerId="ADAL" clId="{85662366-9E40-4EB3-A5C2-81ACB1F9A0B0}" dt="2022-10-11T08:47:39.852" v="2251" actId="20577"/>
          <ac:spMkLst>
            <pc:docMk/>
            <pc:sldMk cId="2701753579" sldId="276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A NUMBER TO GO TO A QUESTION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760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631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26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681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987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02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748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03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35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796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493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439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3483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79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395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2784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001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394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879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96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9912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943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337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2946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3892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4640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976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27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3928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805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25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703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34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782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6037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68309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476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291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475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20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731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14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4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48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6.xml"/><Relationship Id="rId18" Type="http://schemas.openxmlformats.org/officeDocument/2006/relationships/slide" Target="slide21.xml"/><Relationship Id="rId26" Type="http://schemas.openxmlformats.org/officeDocument/2006/relationships/slide" Target="slide23.xml"/><Relationship Id="rId39" Type="http://schemas.openxmlformats.org/officeDocument/2006/relationships/slide" Target="slide40.xml"/><Relationship Id="rId21" Type="http://schemas.openxmlformats.org/officeDocument/2006/relationships/slide" Target="slide18.xml"/><Relationship Id="rId34" Type="http://schemas.openxmlformats.org/officeDocument/2006/relationships/slide" Target="slide35.xml"/><Relationship Id="rId42" Type="http://schemas.openxmlformats.org/officeDocument/2006/relationships/slide" Target="slide37.xml"/><Relationship Id="rId47" Type="http://schemas.openxmlformats.org/officeDocument/2006/relationships/slide" Target="slide42.xml"/><Relationship Id="rId7" Type="http://schemas.openxmlformats.org/officeDocument/2006/relationships/slide" Target="slide2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29" Type="http://schemas.openxmlformats.org/officeDocument/2006/relationships/slide" Target="slide30.xml"/><Relationship Id="rId11" Type="http://schemas.openxmlformats.org/officeDocument/2006/relationships/slide" Target="slide8.xml"/><Relationship Id="rId24" Type="http://schemas.openxmlformats.org/officeDocument/2006/relationships/slide" Target="slide25.xml"/><Relationship Id="rId32" Type="http://schemas.openxmlformats.org/officeDocument/2006/relationships/slide" Target="slide27.xml"/><Relationship Id="rId37" Type="http://schemas.openxmlformats.org/officeDocument/2006/relationships/slide" Target="slide32.xml"/><Relationship Id="rId40" Type="http://schemas.openxmlformats.org/officeDocument/2006/relationships/slide" Target="slide39.xml"/><Relationship Id="rId45" Type="http://schemas.openxmlformats.org/officeDocument/2006/relationships/slide" Target="slide44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6.xml"/><Relationship Id="rId28" Type="http://schemas.openxmlformats.org/officeDocument/2006/relationships/slide" Target="slide31.xml"/><Relationship Id="rId36" Type="http://schemas.openxmlformats.org/officeDocument/2006/relationships/slide" Target="slide33.xml"/><Relationship Id="rId49" Type="http://schemas.openxmlformats.org/officeDocument/2006/relationships/image" Target="../media/image1.png"/><Relationship Id="rId10" Type="http://schemas.openxmlformats.org/officeDocument/2006/relationships/slide" Target="slide9.xml"/><Relationship Id="rId19" Type="http://schemas.openxmlformats.org/officeDocument/2006/relationships/slide" Target="slide20.xml"/><Relationship Id="rId31" Type="http://schemas.openxmlformats.org/officeDocument/2006/relationships/slide" Target="slide28.xml"/><Relationship Id="rId44" Type="http://schemas.openxmlformats.org/officeDocument/2006/relationships/slide" Target="slide45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17.xml"/><Relationship Id="rId27" Type="http://schemas.openxmlformats.org/officeDocument/2006/relationships/slide" Target="slide22.xml"/><Relationship Id="rId30" Type="http://schemas.openxmlformats.org/officeDocument/2006/relationships/slide" Target="slide29.xml"/><Relationship Id="rId35" Type="http://schemas.openxmlformats.org/officeDocument/2006/relationships/slide" Target="slide34.xml"/><Relationship Id="rId43" Type="http://schemas.openxmlformats.org/officeDocument/2006/relationships/slide" Target="slide46.xml"/><Relationship Id="rId48" Type="http://schemas.openxmlformats.org/officeDocument/2006/relationships/slide" Target="slide1.xml"/><Relationship Id="rId8" Type="http://schemas.openxmlformats.org/officeDocument/2006/relationships/slide" Target="slide11.xml"/><Relationship Id="rId3" Type="http://schemas.openxmlformats.org/officeDocument/2006/relationships/slide" Target="slide6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33" Type="http://schemas.openxmlformats.org/officeDocument/2006/relationships/slide" Target="slide36.xml"/><Relationship Id="rId38" Type="http://schemas.openxmlformats.org/officeDocument/2006/relationships/slide" Target="slide41.xml"/><Relationship Id="rId46" Type="http://schemas.openxmlformats.org/officeDocument/2006/relationships/slide" Target="slide43.xml"/><Relationship Id="rId20" Type="http://schemas.openxmlformats.org/officeDocument/2006/relationships/slide" Target="slide19.xml"/><Relationship Id="rId41" Type="http://schemas.openxmlformats.org/officeDocument/2006/relationships/slide" Target="slide3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3" action="ppaction://hlinksldjump" highlightClick="1"/>
          </p:cNvPr>
          <p:cNvSpPr/>
          <p:nvPr/>
        </p:nvSpPr>
        <p:spPr>
          <a:xfrm>
            <a:off x="737414" y="5548312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D 4">
            <a:hlinkClick r:id="rId4" action="ppaction://hlinksldjump" highlightClick="1"/>
          </p:cNvPr>
          <p:cNvSpPr/>
          <p:nvPr/>
        </p:nvSpPr>
        <p:spPr>
          <a:xfrm>
            <a:off x="737414" y="4366981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D 3">
            <a:hlinkClick r:id="rId5" action="ppaction://hlinksldjump" highlightClick="1"/>
          </p:cNvPr>
          <p:cNvSpPr/>
          <p:nvPr/>
        </p:nvSpPr>
        <p:spPr>
          <a:xfrm>
            <a:off x="737414" y="3185650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D 2">
            <a:hlinkClick r:id="rId6" action="ppaction://hlinksldjump" highlightClick="1"/>
          </p:cNvPr>
          <p:cNvSpPr/>
          <p:nvPr/>
        </p:nvSpPr>
        <p:spPr>
          <a:xfrm>
            <a:off x="737414" y="200431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D 1">
            <a:hlinkClick r:id="rId7" action="ppaction://hlinksldjump" highlightClick="1"/>
          </p:cNvPr>
          <p:cNvSpPr/>
          <p:nvPr/>
        </p:nvSpPr>
        <p:spPr>
          <a:xfrm>
            <a:off x="737414" y="82298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YELLOW 5">
            <a:hlinkClick r:id="rId8" action="ppaction://hlinksldjump" highlightClick="1"/>
          </p:cNvPr>
          <p:cNvSpPr/>
          <p:nvPr/>
        </p:nvSpPr>
        <p:spPr>
          <a:xfrm>
            <a:off x="1938685" y="5548312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YELLOW 4">
            <a:hlinkClick r:id="rId9" action="ppaction://hlinksldjump" highlightClick="1"/>
          </p:cNvPr>
          <p:cNvSpPr/>
          <p:nvPr/>
        </p:nvSpPr>
        <p:spPr>
          <a:xfrm>
            <a:off x="1938685" y="4366981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YELLOW 3">
            <a:hlinkClick r:id="rId10" action="ppaction://hlinksldjump" highlightClick="1"/>
          </p:cNvPr>
          <p:cNvSpPr/>
          <p:nvPr/>
        </p:nvSpPr>
        <p:spPr>
          <a:xfrm>
            <a:off x="1938685" y="3185650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YELLOW 2">
            <a:hlinkClick r:id="rId11" action="ppaction://hlinksldjump" highlightClick="1"/>
          </p:cNvPr>
          <p:cNvSpPr/>
          <p:nvPr/>
        </p:nvSpPr>
        <p:spPr>
          <a:xfrm>
            <a:off x="1938685" y="200431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YELLOW 1">
            <a:hlinkClick r:id="rId12" action="ppaction://hlinksldjump" highlightClick="1"/>
          </p:cNvPr>
          <p:cNvSpPr/>
          <p:nvPr/>
        </p:nvSpPr>
        <p:spPr>
          <a:xfrm>
            <a:off x="1938685" y="82298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GREEN 5">
            <a:hlinkClick r:id="rId13" action="ppaction://hlinksldjump" highlightClick="1"/>
          </p:cNvPr>
          <p:cNvSpPr/>
          <p:nvPr/>
        </p:nvSpPr>
        <p:spPr>
          <a:xfrm>
            <a:off x="3139956" y="5548312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GREEN 4">
            <a:hlinkClick r:id="rId14" action="ppaction://hlinksldjump" highlightClick="1"/>
          </p:cNvPr>
          <p:cNvSpPr/>
          <p:nvPr/>
        </p:nvSpPr>
        <p:spPr>
          <a:xfrm>
            <a:off x="3139956" y="4366981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GREEN 3">
            <a:hlinkClick r:id="rId15" action="ppaction://hlinksldjump" highlightClick="1"/>
          </p:cNvPr>
          <p:cNvSpPr/>
          <p:nvPr/>
        </p:nvSpPr>
        <p:spPr>
          <a:xfrm>
            <a:off x="3139956" y="3185650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GREEN 2">
            <a:hlinkClick r:id="rId16" action="ppaction://hlinksldjump" highlightClick="1"/>
          </p:cNvPr>
          <p:cNvSpPr/>
          <p:nvPr/>
        </p:nvSpPr>
        <p:spPr>
          <a:xfrm>
            <a:off x="3139956" y="200431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GREEN 1">
            <a:hlinkClick r:id="rId17" action="ppaction://hlinksldjump" highlightClick="1"/>
          </p:cNvPr>
          <p:cNvSpPr/>
          <p:nvPr/>
        </p:nvSpPr>
        <p:spPr>
          <a:xfrm>
            <a:off x="3139956" y="82298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BLUE 5">
            <a:hlinkClick r:id="rId18" action="ppaction://hlinksldjump" highlightClick="1"/>
          </p:cNvPr>
          <p:cNvSpPr/>
          <p:nvPr/>
        </p:nvSpPr>
        <p:spPr>
          <a:xfrm>
            <a:off x="4340129" y="5548312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BLUE 4">
            <a:hlinkClick r:id="rId19" action="ppaction://hlinksldjump" highlightClick="1"/>
          </p:cNvPr>
          <p:cNvSpPr/>
          <p:nvPr/>
        </p:nvSpPr>
        <p:spPr>
          <a:xfrm>
            <a:off x="4340129" y="4366981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BLUE 3">
            <a:hlinkClick r:id="rId20" action="ppaction://hlinksldjump" highlightClick="1"/>
          </p:cNvPr>
          <p:cNvSpPr/>
          <p:nvPr/>
        </p:nvSpPr>
        <p:spPr>
          <a:xfrm>
            <a:off x="4340129" y="3185650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BLUE 2">
            <a:hlinkClick r:id="rId21" action="ppaction://hlinksldjump" highlightClick="1"/>
          </p:cNvPr>
          <p:cNvSpPr/>
          <p:nvPr/>
        </p:nvSpPr>
        <p:spPr>
          <a:xfrm>
            <a:off x="4340129" y="200431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BLUE 1">
            <a:hlinkClick r:id="rId22" action="ppaction://hlinksldjump" highlightClick="1"/>
          </p:cNvPr>
          <p:cNvSpPr/>
          <p:nvPr/>
        </p:nvSpPr>
        <p:spPr>
          <a:xfrm>
            <a:off x="4340129" y="82298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PURPLE 5">
            <a:hlinkClick r:id="rId23" action="ppaction://hlinksldjump" highlightClick="1"/>
          </p:cNvPr>
          <p:cNvSpPr/>
          <p:nvPr/>
        </p:nvSpPr>
        <p:spPr>
          <a:xfrm>
            <a:off x="5541400" y="5548312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PURPLE 4">
            <a:hlinkClick r:id="rId24" action="ppaction://hlinksldjump" highlightClick="1"/>
          </p:cNvPr>
          <p:cNvSpPr/>
          <p:nvPr/>
        </p:nvSpPr>
        <p:spPr>
          <a:xfrm>
            <a:off x="5541400" y="4363440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PURPLE 3">
            <a:hlinkClick r:id="rId25" action="ppaction://hlinksldjump" highlightClick="1"/>
          </p:cNvPr>
          <p:cNvSpPr/>
          <p:nvPr/>
        </p:nvSpPr>
        <p:spPr>
          <a:xfrm>
            <a:off x="5541400" y="3189191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PURPLE 2">
            <a:hlinkClick r:id="rId26" action="ppaction://hlinksldjump" highlightClick="1"/>
          </p:cNvPr>
          <p:cNvSpPr/>
          <p:nvPr/>
        </p:nvSpPr>
        <p:spPr>
          <a:xfrm>
            <a:off x="5541400" y="2004319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PURPLE 1">
            <a:hlinkClick r:id="rId27" action="ppaction://hlinksldjump" highlightClick="1"/>
          </p:cNvPr>
          <p:cNvSpPr/>
          <p:nvPr/>
        </p:nvSpPr>
        <p:spPr>
          <a:xfrm>
            <a:off x="5541400" y="822988"/>
            <a:ext cx="1080000" cy="1080000"/>
          </a:xfrm>
          <a:prstGeom prst="roundRect">
            <a:avLst/>
          </a:prstGeom>
          <a:solidFill>
            <a:srgbClr val="7030A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PINK 5">
            <a:hlinkClick r:id="rId28" action="ppaction://hlinksldjump" highlightClick="1"/>
          </p:cNvPr>
          <p:cNvSpPr/>
          <p:nvPr/>
        </p:nvSpPr>
        <p:spPr>
          <a:xfrm>
            <a:off x="6742671" y="5548312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PINK 4">
            <a:hlinkClick r:id="rId29" action="ppaction://hlinksldjump" highlightClick="1"/>
          </p:cNvPr>
          <p:cNvSpPr/>
          <p:nvPr/>
        </p:nvSpPr>
        <p:spPr>
          <a:xfrm>
            <a:off x="6742671" y="4366981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PINK 3">
            <a:hlinkClick r:id="rId30" action="ppaction://hlinksldjump" highlightClick="1"/>
          </p:cNvPr>
          <p:cNvSpPr/>
          <p:nvPr/>
        </p:nvSpPr>
        <p:spPr>
          <a:xfrm>
            <a:off x="6742671" y="3185650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PINK 2">
            <a:hlinkClick r:id="rId31" action="ppaction://hlinksldjump" highlightClick="1"/>
          </p:cNvPr>
          <p:cNvSpPr/>
          <p:nvPr/>
        </p:nvSpPr>
        <p:spPr>
          <a:xfrm>
            <a:off x="6742671" y="2004319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PINK 1">
            <a:hlinkClick r:id="rId32" action="ppaction://hlinksldjump" highlightClick="1"/>
          </p:cNvPr>
          <p:cNvSpPr/>
          <p:nvPr/>
        </p:nvSpPr>
        <p:spPr>
          <a:xfrm>
            <a:off x="6742671" y="822988"/>
            <a:ext cx="1080000" cy="1080000"/>
          </a:xfrm>
          <a:prstGeom prst="roundRect">
            <a:avLst/>
          </a:prstGeom>
          <a:solidFill>
            <a:srgbClr val="FF6699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RANGE 5">
            <a:hlinkClick r:id="rId33" action="ppaction://hlinksldjump" highlightClick="1"/>
          </p:cNvPr>
          <p:cNvSpPr/>
          <p:nvPr/>
        </p:nvSpPr>
        <p:spPr>
          <a:xfrm>
            <a:off x="7943942" y="5548312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RANGE 4">
            <a:hlinkClick r:id="rId34" action="ppaction://hlinksldjump" highlightClick="1"/>
          </p:cNvPr>
          <p:cNvSpPr/>
          <p:nvPr/>
        </p:nvSpPr>
        <p:spPr>
          <a:xfrm>
            <a:off x="7943942" y="4366981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RANGE 3">
            <a:hlinkClick r:id="rId35" action="ppaction://hlinksldjump" highlightClick="1"/>
          </p:cNvPr>
          <p:cNvSpPr/>
          <p:nvPr/>
        </p:nvSpPr>
        <p:spPr>
          <a:xfrm>
            <a:off x="7943942" y="3185650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RANGE 2">
            <a:hlinkClick r:id="rId36" action="ppaction://hlinksldjump" highlightClick="1"/>
          </p:cNvPr>
          <p:cNvSpPr/>
          <p:nvPr/>
        </p:nvSpPr>
        <p:spPr>
          <a:xfrm>
            <a:off x="7943942" y="2004319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RANGE 1">
            <a:hlinkClick r:id="rId37" action="ppaction://hlinksldjump" highlightClick="1"/>
          </p:cNvPr>
          <p:cNvSpPr/>
          <p:nvPr/>
        </p:nvSpPr>
        <p:spPr>
          <a:xfrm>
            <a:off x="7943942" y="822988"/>
            <a:ext cx="1080000" cy="1080000"/>
          </a:xfrm>
          <a:prstGeom prst="roundRect">
            <a:avLst/>
          </a:prstGeom>
          <a:solidFill>
            <a:srgbClr val="FFC301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BROWN 5">
            <a:hlinkClick r:id="rId38" action="ppaction://hlinksldjump" highlightClick="1"/>
          </p:cNvPr>
          <p:cNvSpPr/>
          <p:nvPr/>
        </p:nvSpPr>
        <p:spPr>
          <a:xfrm>
            <a:off x="9145213" y="5548312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BROWN 4">
            <a:hlinkClick r:id="rId39" action="ppaction://hlinksldjump" highlightClick="1"/>
          </p:cNvPr>
          <p:cNvSpPr/>
          <p:nvPr/>
        </p:nvSpPr>
        <p:spPr>
          <a:xfrm>
            <a:off x="9145213" y="4366981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BROWN 3">
            <a:hlinkClick r:id="rId40" action="ppaction://hlinksldjump" highlightClick="1"/>
          </p:cNvPr>
          <p:cNvSpPr/>
          <p:nvPr/>
        </p:nvSpPr>
        <p:spPr>
          <a:xfrm>
            <a:off x="9145213" y="3185650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BROWN 2">
            <a:hlinkClick r:id="rId41" action="ppaction://hlinksldjump" highlightClick="1"/>
          </p:cNvPr>
          <p:cNvSpPr/>
          <p:nvPr/>
        </p:nvSpPr>
        <p:spPr>
          <a:xfrm>
            <a:off x="9145213" y="2004319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BROWN 1">
            <a:hlinkClick r:id="rId42" action="ppaction://hlinksldjump" highlightClick="1"/>
          </p:cNvPr>
          <p:cNvSpPr/>
          <p:nvPr/>
        </p:nvSpPr>
        <p:spPr>
          <a:xfrm>
            <a:off x="9145213" y="822988"/>
            <a:ext cx="1080000" cy="1080000"/>
          </a:xfrm>
          <a:prstGeom prst="roundRect">
            <a:avLst/>
          </a:prstGeom>
          <a:solidFill>
            <a:srgbClr val="E67300"/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GRAY 5">
            <a:hlinkClick r:id="rId43" action="ppaction://hlinksldjump" highlightClick="1"/>
          </p:cNvPr>
          <p:cNvSpPr/>
          <p:nvPr/>
        </p:nvSpPr>
        <p:spPr>
          <a:xfrm>
            <a:off x="10346484" y="5548312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5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GRAY 4">
            <a:hlinkClick r:id="rId44" action="ppaction://hlinksldjump" highlightClick="1"/>
          </p:cNvPr>
          <p:cNvSpPr/>
          <p:nvPr/>
        </p:nvSpPr>
        <p:spPr>
          <a:xfrm>
            <a:off x="10346484" y="4366981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4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GRAY 3">
            <a:hlinkClick r:id="rId45" action="ppaction://hlinksldjump" highlightClick="1"/>
          </p:cNvPr>
          <p:cNvSpPr/>
          <p:nvPr/>
        </p:nvSpPr>
        <p:spPr>
          <a:xfrm>
            <a:off x="10346484" y="3185650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3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GRAY 2">
            <a:hlinkClick r:id="rId46" action="ppaction://hlinksldjump" highlightClick="1"/>
          </p:cNvPr>
          <p:cNvSpPr/>
          <p:nvPr/>
        </p:nvSpPr>
        <p:spPr>
          <a:xfrm>
            <a:off x="10346484" y="2004319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2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GRAY 1">
            <a:hlinkClick r:id="rId47" action="ppaction://hlinksldjump" highlightClick="1"/>
          </p:cNvPr>
          <p:cNvSpPr/>
          <p:nvPr/>
        </p:nvSpPr>
        <p:spPr>
          <a:xfrm>
            <a:off x="10346484" y="822988"/>
            <a:ext cx="1080000" cy="108000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</a:t>
            </a:r>
            <a:endParaRPr lang="en-GB" sz="6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UNIT 1">
            <a:hlinkClick r:id="rId48" action="ppaction://hlinksldjump"/>
          </p:cNvPr>
          <p:cNvSpPr/>
          <p:nvPr/>
        </p:nvSpPr>
        <p:spPr>
          <a:xfrm>
            <a:off x="748047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Undersøkelsesmetoder1</a:t>
            </a:r>
          </a:p>
        </p:txBody>
      </p:sp>
      <p:sp>
        <p:nvSpPr>
          <p:cNvPr id="71" name="UNIT 1">
            <a:hlinkClick r:id="rId48" action="ppaction://hlinksldjump"/>
          </p:cNvPr>
          <p:cNvSpPr/>
          <p:nvPr/>
        </p:nvSpPr>
        <p:spPr>
          <a:xfrm>
            <a:off x="1938685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Behov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2</a:t>
            </a:r>
          </a:p>
        </p:txBody>
      </p:sp>
      <p:sp>
        <p:nvSpPr>
          <p:cNvPr id="72" name="UNIT 1">
            <a:hlinkClick r:id="rId48" action="ppaction://hlinksldjump"/>
          </p:cNvPr>
          <p:cNvSpPr/>
          <p:nvPr/>
        </p:nvSpPr>
        <p:spPr>
          <a:xfrm>
            <a:off x="3139956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Segmentere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markedet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3</a:t>
            </a:r>
          </a:p>
        </p:txBody>
      </p:sp>
      <p:sp>
        <p:nvSpPr>
          <p:cNvPr id="73" name="UNIT 1">
            <a:hlinkClick r:id="rId48" action="ppaction://hlinksldjump"/>
          </p:cNvPr>
          <p:cNvSpPr/>
          <p:nvPr/>
        </p:nvSpPr>
        <p:spPr>
          <a:xfrm>
            <a:off x="4340129" y="181657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Demografisk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segmentering</a:t>
            </a:r>
            <a:endParaRPr lang="en-GB" sz="1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UNIT 1">
            <a:hlinkClick r:id="rId48" action="ppaction://hlinksldjump"/>
          </p:cNvPr>
          <p:cNvSpPr/>
          <p:nvPr/>
        </p:nvSpPr>
        <p:spPr>
          <a:xfrm>
            <a:off x="5541400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Psykografisk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segmentering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5</a:t>
            </a:r>
          </a:p>
        </p:txBody>
      </p:sp>
      <p:sp>
        <p:nvSpPr>
          <p:cNvPr id="75" name="UNIT 1">
            <a:hlinkClick r:id="rId48" action="ppaction://hlinksldjump"/>
          </p:cNvPr>
          <p:cNvSpPr/>
          <p:nvPr/>
        </p:nvSpPr>
        <p:spPr>
          <a:xfrm>
            <a:off x="674157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6A5DC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Atferdssegmentering6</a:t>
            </a:r>
          </a:p>
        </p:txBody>
      </p:sp>
      <p:sp>
        <p:nvSpPr>
          <p:cNvPr id="76" name="UNIT 1">
            <a:hlinkClick r:id="rId48" action="ppaction://hlinksldjump"/>
          </p:cNvPr>
          <p:cNvSpPr/>
          <p:nvPr/>
        </p:nvSpPr>
        <p:spPr>
          <a:xfrm>
            <a:off x="7941746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Geografisk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segmentering</a:t>
            </a:r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, målgruppa7</a:t>
            </a:r>
          </a:p>
        </p:txBody>
      </p:sp>
      <p:sp>
        <p:nvSpPr>
          <p:cNvPr id="77" name="UNIT 1">
            <a:hlinkClick r:id="rId48" action="ppaction://hlinksldjump"/>
          </p:cNvPr>
          <p:cNvSpPr/>
          <p:nvPr/>
        </p:nvSpPr>
        <p:spPr>
          <a:xfrm>
            <a:off x="9145213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E08B52"/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78" name="UNIT 1">
            <a:hlinkClick r:id="rId48" action="ppaction://hlinksldjump"/>
          </p:cNvPr>
          <p:cNvSpPr/>
          <p:nvPr/>
        </p:nvSpPr>
        <p:spPr>
          <a:xfrm>
            <a:off x="10346484" y="178116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  <a:effectLst/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2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0</a:t>
            </a:r>
          </a:p>
        </p:txBody>
      </p:sp>
      <p:grpSp>
        <p:nvGrpSpPr>
          <p:cNvPr id="56" name="Tekhnologic"/>
          <p:cNvGrpSpPr/>
          <p:nvPr/>
        </p:nvGrpSpPr>
        <p:grpSpPr>
          <a:xfrm>
            <a:off x="38504" y="6603643"/>
            <a:ext cx="987779" cy="252000"/>
            <a:chOff x="128923" y="6453000"/>
            <a:chExt cx="987779" cy="252000"/>
          </a:xfrm>
        </p:grpSpPr>
        <p:pic>
          <p:nvPicPr>
            <p:cNvPr id="57" name="Logo"/>
            <p:cNvPicPr>
              <a:picLocks noChangeAspect="1"/>
            </p:cNvPicPr>
            <p:nvPr/>
          </p:nvPicPr>
          <p:blipFill>
            <a:blip r:embed="rId4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58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 cap="none" spc="0" dirty="0">
                  <a:ln w="0"/>
                  <a:solidFill>
                    <a:srgbClr val="366797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Nevn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de fem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behovene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pyramiden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Fysiologiske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trygghet,sosiale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anerkjennelse,selvrealisering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8776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Kundens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kjøpemotiver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deles inn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3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kategorier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Funksjonelle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emosjonelle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sosiale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3745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vi med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segmentering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arbeidet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med å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identifisere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gruppere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forbrukere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med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visse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fellestrekk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2894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Gruppen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velger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å ta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sikte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når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skal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markedsføre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produkt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32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Segmenrteingskriterier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faktorene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styrende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for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kundens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preferanser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5627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Nevn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4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kategorier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for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segmenteringkriteriene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Demografisk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psykografisk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atferd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geografisk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9633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styrer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Hvordan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budskapet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skal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utformes,hvilke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kanaler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budskapet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skal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formidles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gjennom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465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demografi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studiet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av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hvordan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befolkning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satt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sammen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994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innebærer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demografisk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segmentering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Alder,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livvstadium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kjønn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sivilstand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familietype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familiestørrelse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inntekt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utdanning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yrkesgrupper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nasjonalitet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regilion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0529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Gi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eksemple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hvem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bruker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demografisk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segmentering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klesbutikk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restaurant,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bokhandel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vertshus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324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sekundærundersøkelse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henter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inn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allerede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registrerte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data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teori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fra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tidligere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utførte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primærundersøkelser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079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Hvilke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produkter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tror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selge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spesielt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godt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enslige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voksne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uten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barn?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Deres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forslag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294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hovedstad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Latvia 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Riga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0175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psykografi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studiet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av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menneskers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personlighet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3853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livsstil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Måten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menneske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velger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å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leve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226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Psykografisk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segmentering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…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å dele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markedet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inn 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grupper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basert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forskjeller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livsstill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meninger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holdninger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verdier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personlige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egenskaper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256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Gi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eksempel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interesser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livsstil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(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psyk.seg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.)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Reiseglade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iderett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livsnytere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osv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282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AA73D5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Gi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eksempel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meninger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holdninger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verdier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Tradisjon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vaner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miljøbevisshet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osv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8731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69804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kundereisen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tankeprosess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hos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før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under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etter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kjøpene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sine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240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Nevn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4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trinn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kundereisen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Se,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tenke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handle, like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8638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Hvilke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virkemidler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bedriften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bør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bruke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“se”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fasen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reklame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681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Gi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eksempler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hvor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hente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inn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sekundærundersøkelse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Fagstoff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statistikk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rapporter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statistisk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sentralbyrå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European social survey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5131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gjør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tenke-trinnet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søker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etter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informasjon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vurderer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alternativer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3371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99CC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gjør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kunden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 handle-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trinnet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Tar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kjøpebeslutning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4354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geografisk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segmentering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si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å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avgrense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markedet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område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passe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stort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for deg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eller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bedriften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din.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7098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Nisjeprodukter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er…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Spesielle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produkter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oftest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av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høy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kvalitet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høyre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pris,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beregnet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mindre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del av det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totale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markedet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34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Hvordan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undersøke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om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stort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markedspotensial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Ved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å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vurdere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om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segmentene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målbare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lønnsomme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tilgjengelige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håndterbare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tydelig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adskilt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fra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andre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segmenter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1730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Hvilke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spørsmål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stille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for å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avgjøre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om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har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valgt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riktig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tilgjengelig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stor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nok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`?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Har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bedriften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nok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ressurser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å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imøtekomme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k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8656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C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hvilke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medier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vil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publisere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annonsene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dine for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målgruppe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småbarnsmor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 alder 20-30?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Sosiale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medier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2357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69804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4162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8592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4187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Hva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primærundersøkelse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Er det same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som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felteundersøkelser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innebærer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at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må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ut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felten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samle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inn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informasjonen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du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trenger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1522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2596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A54B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5527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6075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6561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2701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729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question here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5752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Eksempler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på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primærundersøkelser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Observasjon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intervju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spørreundersøkelser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eksperimenter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1202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kilde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er…..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Write your answer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9140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Et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behov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er…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følelse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av å mangle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noe</a:t>
            </a:r>
            <a:endParaRPr lang="en-US" sz="6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791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Forbrukeratferd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er…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Hvordan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vi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oppfører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oss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og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hvordan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vi handler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7757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70000"/>
            </a:srgb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Hvem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står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bak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behovspyramiden</a:t>
            </a:r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Abraham Maslow</a:t>
            </a:r>
          </a:p>
        </p:txBody>
      </p:sp>
      <p:sp>
        <p:nvSpPr>
          <p:cNvPr id="6" name="Rectangle 5"/>
          <p:cNvSpPr/>
          <p:nvPr/>
        </p:nvSpPr>
        <p:spPr>
          <a:xfrm>
            <a:off x="5736000" y="538465"/>
            <a:ext cx="720000" cy="360000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8352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1713</Words>
  <Application>Microsoft Office PowerPoint</Application>
  <PresentationFormat>Widescreen</PresentationFormat>
  <Paragraphs>329</Paragraphs>
  <Slides>46</Slides>
  <Notes>46</Notes>
  <HiddenSlides>45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46</vt:i4>
      </vt:variant>
    </vt:vector>
  </HeadingPairs>
  <TitlesOfParts>
    <vt:vector size="51" baseType="lpstr">
      <vt:lpstr>Arial</vt:lpstr>
      <vt:lpstr>Calibri</vt:lpstr>
      <vt:lpstr>Calibri Light</vt:lpstr>
      <vt:lpstr>Century Gothic</vt:lpstr>
      <vt:lpstr>Office テーマ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tekhnologic</dc:creator>
  <cp:lastModifiedBy>Aleksa, Marina</cp:lastModifiedBy>
  <cp:revision>1</cp:revision>
  <dcterms:created xsi:type="dcterms:W3CDTF">2015-01-20T03:17:08Z</dcterms:created>
  <dcterms:modified xsi:type="dcterms:W3CDTF">2022-10-18T09:24:25Z</dcterms:modified>
</cp:coreProperties>
</file>